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66" r:id="rId3"/>
    <p:sldId id="257" r:id="rId4"/>
    <p:sldId id="258" r:id="rId5"/>
    <p:sldId id="264" r:id="rId6"/>
    <p:sldId id="260" r:id="rId7"/>
    <p:sldId id="261" r:id="rId8"/>
    <p:sldId id="262" r:id="rId9"/>
    <p:sldId id="263" r:id="rId10"/>
  </p:sldIdLst>
  <p:sldSz cx="12192000" cy="6858000"/>
  <p:notesSz cx="6810375" cy="99425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i9RAiZhjdNwIIq/rgJVkV1nBYx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9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6125"/>
            <a:ext cx="6626225"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1038" y="4722694"/>
            <a:ext cx="5448300" cy="447413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notes"/>
          <p:cNvSpPr txBox="1">
            <a:spLocks noGrp="1"/>
          </p:cNvSpPr>
          <p:nvPr>
            <p:ph type="body" idx="1"/>
          </p:nvPr>
        </p:nvSpPr>
        <p:spPr>
          <a:xfrm>
            <a:off x="681038" y="4722694"/>
            <a:ext cx="544830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notes"/>
          <p:cNvSpPr>
            <a:spLocks noGrp="1" noRot="1" noChangeAspect="1"/>
          </p:cNvSpPr>
          <p:nvPr>
            <p:ph type="sldImg" idx="2"/>
          </p:nvPr>
        </p:nvSpPr>
        <p:spPr>
          <a:xfrm>
            <a:off x="92075" y="746125"/>
            <a:ext cx="6626225"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notes"/>
          <p:cNvSpPr txBox="1">
            <a:spLocks noGrp="1"/>
          </p:cNvSpPr>
          <p:nvPr>
            <p:ph type="body" idx="1"/>
          </p:nvPr>
        </p:nvSpPr>
        <p:spPr>
          <a:xfrm>
            <a:off x="681038" y="4722694"/>
            <a:ext cx="544830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notes"/>
          <p:cNvSpPr>
            <a:spLocks noGrp="1" noRot="1" noChangeAspect="1"/>
          </p:cNvSpPr>
          <p:nvPr>
            <p:ph type="sldImg" idx="2"/>
          </p:nvPr>
        </p:nvSpPr>
        <p:spPr>
          <a:xfrm>
            <a:off x="92075" y="746125"/>
            <a:ext cx="6626225"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1517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notes"/>
          <p:cNvSpPr txBox="1">
            <a:spLocks noGrp="1"/>
          </p:cNvSpPr>
          <p:nvPr>
            <p:ph type="body" idx="1"/>
          </p:nvPr>
        </p:nvSpPr>
        <p:spPr>
          <a:xfrm>
            <a:off x="681038" y="4722694"/>
            <a:ext cx="544830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2:notes"/>
          <p:cNvSpPr>
            <a:spLocks noGrp="1" noRot="1" noChangeAspect="1"/>
          </p:cNvSpPr>
          <p:nvPr>
            <p:ph type="sldImg" idx="2"/>
          </p:nvPr>
        </p:nvSpPr>
        <p:spPr>
          <a:xfrm>
            <a:off x="92075" y="746125"/>
            <a:ext cx="6626225"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notes"/>
          <p:cNvSpPr txBox="1">
            <a:spLocks noGrp="1"/>
          </p:cNvSpPr>
          <p:nvPr>
            <p:ph type="body" idx="1"/>
          </p:nvPr>
        </p:nvSpPr>
        <p:spPr>
          <a:xfrm>
            <a:off x="681038" y="4722694"/>
            <a:ext cx="544830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3:notes"/>
          <p:cNvSpPr>
            <a:spLocks noGrp="1" noRot="1" noChangeAspect="1"/>
          </p:cNvSpPr>
          <p:nvPr>
            <p:ph type="sldImg" idx="2"/>
          </p:nvPr>
        </p:nvSpPr>
        <p:spPr>
          <a:xfrm>
            <a:off x="92075" y="746125"/>
            <a:ext cx="6626225"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89302464-B2B8-6407-4104-92AB94B99A0F}"/>
            </a:ext>
          </a:extLst>
        </p:cNvPr>
        <p:cNvGrpSpPr/>
        <p:nvPr/>
      </p:nvGrpSpPr>
      <p:grpSpPr>
        <a:xfrm>
          <a:off x="0" y="0"/>
          <a:ext cx="0" cy="0"/>
          <a:chOff x="0" y="0"/>
          <a:chExt cx="0" cy="0"/>
        </a:xfrm>
      </p:grpSpPr>
      <p:sp>
        <p:nvSpPr>
          <p:cNvPr id="216" name="Google Shape;216;p3:notes">
            <a:extLst>
              <a:ext uri="{FF2B5EF4-FFF2-40B4-BE49-F238E27FC236}">
                <a16:creationId xmlns:a16="http://schemas.microsoft.com/office/drawing/2014/main" id="{2AEA732A-E370-418F-A2B5-1A5909D26C81}"/>
              </a:ext>
            </a:extLst>
          </p:cNvPr>
          <p:cNvSpPr txBox="1">
            <a:spLocks noGrp="1"/>
          </p:cNvSpPr>
          <p:nvPr>
            <p:ph type="body" idx="1"/>
          </p:nvPr>
        </p:nvSpPr>
        <p:spPr>
          <a:xfrm>
            <a:off x="681038" y="4722694"/>
            <a:ext cx="544830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3:notes">
            <a:extLst>
              <a:ext uri="{FF2B5EF4-FFF2-40B4-BE49-F238E27FC236}">
                <a16:creationId xmlns:a16="http://schemas.microsoft.com/office/drawing/2014/main" id="{80F067AA-A820-74DF-6F9C-6957FA565FD4}"/>
              </a:ext>
            </a:extLst>
          </p:cNvPr>
          <p:cNvSpPr>
            <a:spLocks noGrp="1" noRot="1" noChangeAspect="1"/>
          </p:cNvSpPr>
          <p:nvPr>
            <p:ph type="sldImg" idx="2"/>
          </p:nvPr>
        </p:nvSpPr>
        <p:spPr>
          <a:xfrm>
            <a:off x="92075" y="746125"/>
            <a:ext cx="6626225"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5316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5:notes"/>
          <p:cNvSpPr txBox="1">
            <a:spLocks noGrp="1"/>
          </p:cNvSpPr>
          <p:nvPr>
            <p:ph type="body" idx="1"/>
          </p:nvPr>
        </p:nvSpPr>
        <p:spPr>
          <a:xfrm>
            <a:off x="681038" y="4722694"/>
            <a:ext cx="544830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5:notes"/>
          <p:cNvSpPr>
            <a:spLocks noGrp="1" noRot="1" noChangeAspect="1"/>
          </p:cNvSpPr>
          <p:nvPr>
            <p:ph type="sldImg" idx="2"/>
          </p:nvPr>
        </p:nvSpPr>
        <p:spPr>
          <a:xfrm>
            <a:off x="92075" y="746125"/>
            <a:ext cx="6626225"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6:notes"/>
          <p:cNvSpPr txBox="1">
            <a:spLocks noGrp="1"/>
          </p:cNvSpPr>
          <p:nvPr>
            <p:ph type="body" idx="1"/>
          </p:nvPr>
        </p:nvSpPr>
        <p:spPr>
          <a:xfrm>
            <a:off x="681038" y="4722694"/>
            <a:ext cx="544830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6:notes"/>
          <p:cNvSpPr>
            <a:spLocks noGrp="1" noRot="1" noChangeAspect="1"/>
          </p:cNvSpPr>
          <p:nvPr>
            <p:ph type="sldImg" idx="2"/>
          </p:nvPr>
        </p:nvSpPr>
        <p:spPr>
          <a:xfrm>
            <a:off x="92075" y="746125"/>
            <a:ext cx="6626225"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7:notes"/>
          <p:cNvSpPr txBox="1">
            <a:spLocks noGrp="1"/>
          </p:cNvSpPr>
          <p:nvPr>
            <p:ph type="body" idx="1"/>
          </p:nvPr>
        </p:nvSpPr>
        <p:spPr>
          <a:xfrm>
            <a:off x="681038" y="4722694"/>
            <a:ext cx="544830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7:notes"/>
          <p:cNvSpPr>
            <a:spLocks noGrp="1" noRot="1" noChangeAspect="1"/>
          </p:cNvSpPr>
          <p:nvPr>
            <p:ph type="sldImg" idx="2"/>
          </p:nvPr>
        </p:nvSpPr>
        <p:spPr>
          <a:xfrm>
            <a:off x="92075" y="746125"/>
            <a:ext cx="6626225"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8:notes"/>
          <p:cNvSpPr txBox="1">
            <a:spLocks noGrp="1"/>
          </p:cNvSpPr>
          <p:nvPr>
            <p:ph type="body" idx="1"/>
          </p:nvPr>
        </p:nvSpPr>
        <p:spPr>
          <a:xfrm>
            <a:off x="681038" y="4722694"/>
            <a:ext cx="544830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8:notes"/>
          <p:cNvSpPr>
            <a:spLocks noGrp="1" noRot="1" noChangeAspect="1"/>
          </p:cNvSpPr>
          <p:nvPr>
            <p:ph type="sldImg" idx="2"/>
          </p:nvPr>
        </p:nvSpPr>
        <p:spPr>
          <a:xfrm>
            <a:off x="92075" y="746125"/>
            <a:ext cx="6626225"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12"/>
        <p:cNvGrpSpPr/>
        <p:nvPr/>
      </p:nvGrpSpPr>
      <p:grpSpPr>
        <a:xfrm>
          <a:off x="0" y="0"/>
          <a:ext cx="0" cy="0"/>
          <a:chOff x="0" y="0"/>
          <a:chExt cx="0" cy="0"/>
        </a:xfrm>
      </p:grpSpPr>
      <p:pic>
        <p:nvPicPr>
          <p:cNvPr id="13" name="Google Shape;13;p11"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4" name="Google Shape;14;p11"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15" name="Google Shape;15;p11"/>
          <p:cNvSpPr/>
          <p:nvPr/>
        </p:nvSpPr>
        <p:spPr>
          <a:xfrm>
            <a:off x="0" y="609600"/>
            <a:ext cx="10437812" cy="1368198"/>
          </a:xfrm>
          <a:prstGeom prst="rect">
            <a:avLst/>
          </a:pr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1"/>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1"/>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1"/>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11"/>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ska slika z napisom">
  <p:cSld name="Panoramska slika z napisom">
    <p:spTree>
      <p:nvGrpSpPr>
        <p:cNvPr id="1" name="Shape 103"/>
        <p:cNvGrpSpPr/>
        <p:nvPr/>
      </p:nvGrpSpPr>
      <p:grpSpPr>
        <a:xfrm>
          <a:off x="0" y="0"/>
          <a:ext cx="0" cy="0"/>
          <a:chOff x="0" y="0"/>
          <a:chExt cx="0" cy="0"/>
        </a:xfrm>
      </p:grpSpPr>
      <p:pic>
        <p:nvPicPr>
          <p:cNvPr id="104" name="Google Shape;104;p20"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05" name="Google Shape;105;p20"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06" name="Google Shape;106;p20"/>
          <p:cNvSpPr/>
          <p:nvPr/>
        </p:nvSpPr>
        <p:spPr>
          <a:xfrm>
            <a:off x="0" y="4567988"/>
            <a:ext cx="10437812" cy="1368198"/>
          </a:xfrm>
          <a:prstGeom prst="rect">
            <a:avLst/>
          </a:pr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0"/>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0"/>
          <p:cNvSpPr txBox="1">
            <a:spLocks noGrp="1"/>
          </p:cNvSpPr>
          <p:nvPr>
            <p:ph type="title"/>
          </p:nvPr>
        </p:nvSpPr>
        <p:spPr>
          <a:xfrm>
            <a:off x="680322" y="4711616"/>
            <a:ext cx="9613859" cy="4530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20"/>
          <p:cNvSpPr>
            <a:spLocks noGrp="1"/>
          </p:cNvSpPr>
          <p:nvPr>
            <p:ph type="pic" idx="2"/>
          </p:nvPr>
        </p:nvSpPr>
        <p:spPr>
          <a:xfrm>
            <a:off x="680322" y="609597"/>
            <a:ext cx="9613859" cy="3589575"/>
          </a:xfrm>
          <a:prstGeom prst="rect">
            <a:avLst/>
          </a:prstGeom>
          <a:noFill/>
          <a:ln>
            <a:noFill/>
          </a:ln>
          <a:effectLst>
            <a:outerShdw blurRad="76200" dist="63500" dir="5040000" algn="tl" rotWithShape="0">
              <a:srgbClr val="000000">
                <a:alpha val="40784"/>
              </a:srgbClr>
            </a:outerShdw>
          </a:effectLst>
        </p:spPr>
      </p:sp>
      <p:sp>
        <p:nvSpPr>
          <p:cNvPr id="110" name="Google Shape;110;p20"/>
          <p:cNvSpPr txBox="1">
            <a:spLocks noGrp="1"/>
          </p:cNvSpPr>
          <p:nvPr>
            <p:ph type="body" idx="1"/>
          </p:nvPr>
        </p:nvSpPr>
        <p:spPr>
          <a:xfrm>
            <a:off x="680319" y="5169583"/>
            <a:ext cx="9613862" cy="6229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1" name="Google Shape;111;p20"/>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0"/>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0"/>
          <p:cNvSpPr txBox="1">
            <a:spLocks noGrp="1"/>
          </p:cNvSpPr>
          <p:nvPr>
            <p:ph type="sldNum" idx="12"/>
          </p:nvPr>
        </p:nvSpPr>
        <p:spPr>
          <a:xfrm>
            <a:off x="10729455" y="4711309"/>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slov in napis">
  <p:cSld name="Naslov in napis">
    <p:spTree>
      <p:nvGrpSpPr>
        <p:cNvPr id="1" name="Shape 114"/>
        <p:cNvGrpSpPr/>
        <p:nvPr/>
      </p:nvGrpSpPr>
      <p:grpSpPr>
        <a:xfrm>
          <a:off x="0" y="0"/>
          <a:ext cx="0" cy="0"/>
          <a:chOff x="0" y="0"/>
          <a:chExt cx="0" cy="0"/>
        </a:xfrm>
      </p:grpSpPr>
      <p:pic>
        <p:nvPicPr>
          <p:cNvPr id="115" name="Google Shape;115;p21"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16" name="Google Shape;116;p21"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17" name="Google Shape;117;p21"/>
          <p:cNvSpPr/>
          <p:nvPr/>
        </p:nvSpPr>
        <p:spPr>
          <a:xfrm>
            <a:off x="0" y="4567988"/>
            <a:ext cx="10437812" cy="1368198"/>
          </a:xfrm>
          <a:prstGeom prst="rect">
            <a:avLst/>
          </a:pr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1"/>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1"/>
          <p:cNvSpPr txBox="1">
            <a:spLocks noGrp="1"/>
          </p:cNvSpPr>
          <p:nvPr>
            <p:ph type="title"/>
          </p:nvPr>
        </p:nvSpPr>
        <p:spPr>
          <a:xfrm>
            <a:off x="680322" y="609597"/>
            <a:ext cx="9613858" cy="35927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21"/>
          <p:cNvSpPr txBox="1">
            <a:spLocks noGrp="1"/>
          </p:cNvSpPr>
          <p:nvPr>
            <p:ph type="body" idx="1"/>
          </p:nvPr>
        </p:nvSpPr>
        <p:spPr>
          <a:xfrm>
            <a:off x="680322" y="4711615"/>
            <a:ext cx="9613859" cy="1090789"/>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1" name="Google Shape;121;p21"/>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1"/>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1"/>
          <p:cNvSpPr txBox="1">
            <a:spLocks noGrp="1"/>
          </p:cNvSpPr>
          <p:nvPr>
            <p:ph type="sldNum" idx="12"/>
          </p:nvPr>
        </p:nvSpPr>
        <p:spPr>
          <a:xfrm>
            <a:off x="10729455" y="471161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t z napisom">
  <p:cSld name="Citat z napisom">
    <p:spTree>
      <p:nvGrpSpPr>
        <p:cNvPr id="1" name="Shape 124"/>
        <p:cNvGrpSpPr/>
        <p:nvPr/>
      </p:nvGrpSpPr>
      <p:grpSpPr>
        <a:xfrm>
          <a:off x="0" y="0"/>
          <a:ext cx="0" cy="0"/>
          <a:chOff x="0" y="0"/>
          <a:chExt cx="0" cy="0"/>
        </a:xfrm>
      </p:grpSpPr>
      <p:pic>
        <p:nvPicPr>
          <p:cNvPr id="125" name="Google Shape;125;p22"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26" name="Google Shape;126;p22"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27" name="Google Shape;127;p22"/>
          <p:cNvSpPr/>
          <p:nvPr/>
        </p:nvSpPr>
        <p:spPr>
          <a:xfrm>
            <a:off x="0" y="4567988"/>
            <a:ext cx="10437812" cy="1368198"/>
          </a:xfrm>
          <a:prstGeom prst="rect">
            <a:avLst/>
          </a:pr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2"/>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2"/>
          <p:cNvSpPr txBox="1">
            <a:spLocks noGrp="1"/>
          </p:cNvSpPr>
          <p:nvPr>
            <p:ph type="title"/>
          </p:nvPr>
        </p:nvSpPr>
        <p:spPr>
          <a:xfrm>
            <a:off x="1127856" y="609598"/>
            <a:ext cx="8718877" cy="303606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2"/>
          <p:cNvSpPr txBox="1">
            <a:spLocks noGrp="1"/>
          </p:cNvSpPr>
          <p:nvPr>
            <p:ph type="body" idx="1"/>
          </p:nvPr>
        </p:nvSpPr>
        <p:spPr>
          <a:xfrm>
            <a:off x="1402288" y="3653379"/>
            <a:ext cx="8156579" cy="5489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1" name="Google Shape;131;p22"/>
          <p:cNvSpPr txBox="1">
            <a:spLocks noGrp="1"/>
          </p:cNvSpPr>
          <p:nvPr>
            <p:ph type="body" idx="2"/>
          </p:nvPr>
        </p:nvSpPr>
        <p:spPr>
          <a:xfrm>
            <a:off x="680322" y="4711615"/>
            <a:ext cx="9613859" cy="1090789"/>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2" name="Google Shape;132;p22"/>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2"/>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2"/>
          <p:cNvSpPr txBox="1">
            <a:spLocks noGrp="1"/>
          </p:cNvSpPr>
          <p:nvPr>
            <p:ph type="sldNum" idx="12"/>
          </p:nvPr>
        </p:nvSpPr>
        <p:spPr>
          <a:xfrm>
            <a:off x="10729455" y="470992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l-SI"/>
              <a:t>‹#›</a:t>
            </a:fld>
            <a:endParaRPr/>
          </a:p>
        </p:txBody>
      </p:sp>
      <p:sp>
        <p:nvSpPr>
          <p:cNvPr id="135" name="Google Shape;135;p22"/>
          <p:cNvSpPr txBox="1"/>
          <p:nvPr/>
        </p:nvSpPr>
        <p:spPr>
          <a:xfrm>
            <a:off x="583572" y="74811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7200"/>
              <a:buFont typeface="Trebuchet MS"/>
              <a:buNone/>
            </a:pPr>
            <a:r>
              <a:rPr lang="sl-SI" sz="7200" b="0" i="0" u="none" strike="noStrike" cap="none">
                <a:solidFill>
                  <a:schemeClr val="dk1"/>
                </a:solidFill>
                <a:latin typeface="Trebuchet MS"/>
                <a:ea typeface="Trebuchet MS"/>
                <a:cs typeface="Trebuchet MS"/>
                <a:sym typeface="Trebuchet MS"/>
              </a:rPr>
              <a:t>“</a:t>
            </a:r>
            <a:endParaRPr/>
          </a:p>
        </p:txBody>
      </p:sp>
      <p:sp>
        <p:nvSpPr>
          <p:cNvPr id="136" name="Google Shape;136;p22"/>
          <p:cNvSpPr txBox="1"/>
          <p:nvPr/>
        </p:nvSpPr>
        <p:spPr>
          <a:xfrm>
            <a:off x="9662809" y="3033524"/>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7200"/>
              <a:buFont typeface="Trebuchet MS"/>
              <a:buNone/>
            </a:pPr>
            <a:r>
              <a:rPr lang="sl-SI" sz="7200" b="0" i="0" u="none" strike="noStrike" cap="none">
                <a:solidFill>
                  <a:schemeClr val="dk1"/>
                </a:solidFill>
                <a:latin typeface="Trebuchet MS"/>
                <a:ea typeface="Trebuchet MS"/>
                <a:cs typeface="Trebuchet MS"/>
                <a:sym typeface="Trebuchet MS"/>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Kartica z imenom">
  <p:cSld name="Kartica z imenom">
    <p:spTree>
      <p:nvGrpSpPr>
        <p:cNvPr id="1" name="Shape 137"/>
        <p:cNvGrpSpPr/>
        <p:nvPr/>
      </p:nvGrpSpPr>
      <p:grpSpPr>
        <a:xfrm>
          <a:off x="0" y="0"/>
          <a:ext cx="0" cy="0"/>
          <a:chOff x="0" y="0"/>
          <a:chExt cx="0" cy="0"/>
        </a:xfrm>
      </p:grpSpPr>
      <p:pic>
        <p:nvPicPr>
          <p:cNvPr id="138" name="Google Shape;138;p23"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39" name="Google Shape;139;p23"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40" name="Google Shape;140;p23"/>
          <p:cNvSpPr/>
          <p:nvPr/>
        </p:nvSpPr>
        <p:spPr>
          <a:xfrm>
            <a:off x="0" y="4567988"/>
            <a:ext cx="10437812" cy="1368198"/>
          </a:xfrm>
          <a:prstGeom prst="rect">
            <a:avLst/>
          </a:pr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3"/>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3"/>
          <p:cNvSpPr txBox="1">
            <a:spLocks noGrp="1"/>
          </p:cNvSpPr>
          <p:nvPr>
            <p:ph type="title"/>
          </p:nvPr>
        </p:nvSpPr>
        <p:spPr>
          <a:xfrm>
            <a:off x="680319" y="4711615"/>
            <a:ext cx="9613862" cy="5885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23"/>
          <p:cNvSpPr txBox="1">
            <a:spLocks noGrp="1"/>
          </p:cNvSpPr>
          <p:nvPr>
            <p:ph type="body" idx="1"/>
          </p:nvPr>
        </p:nvSpPr>
        <p:spPr>
          <a:xfrm>
            <a:off x="680320" y="5300149"/>
            <a:ext cx="9613862" cy="5022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3"/>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3"/>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3"/>
          <p:cNvSpPr txBox="1">
            <a:spLocks noGrp="1"/>
          </p:cNvSpPr>
          <p:nvPr>
            <p:ph type="sldNum" idx="12"/>
          </p:nvPr>
        </p:nvSpPr>
        <p:spPr>
          <a:xfrm>
            <a:off x="10729455" y="470992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Stolpec">
  <p:cSld name="3 Stolpec">
    <p:spTree>
      <p:nvGrpSpPr>
        <p:cNvPr id="1" name="Shape 147"/>
        <p:cNvGrpSpPr/>
        <p:nvPr/>
      </p:nvGrpSpPr>
      <p:grpSpPr>
        <a:xfrm>
          <a:off x="0" y="0"/>
          <a:ext cx="0" cy="0"/>
          <a:chOff x="0" y="0"/>
          <a:chExt cx="0" cy="0"/>
        </a:xfrm>
      </p:grpSpPr>
      <p:pic>
        <p:nvPicPr>
          <p:cNvPr id="148" name="Google Shape;148;p24"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49" name="Google Shape;149;p24"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150" name="Google Shape;150;p24"/>
          <p:cNvSpPr/>
          <p:nvPr/>
        </p:nvSpPr>
        <p:spPr>
          <a:xfrm>
            <a:off x="0" y="609600"/>
            <a:ext cx="10437812" cy="1368198"/>
          </a:xfrm>
          <a:prstGeom prst="rect">
            <a:avLst/>
          </a:pr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4"/>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4"/>
          <p:cNvSpPr txBox="1">
            <a:spLocks noGrp="1"/>
          </p:cNvSpPr>
          <p:nvPr>
            <p:ph type="title"/>
          </p:nvPr>
        </p:nvSpPr>
        <p:spPr>
          <a:xfrm>
            <a:off x="669222" y="753228"/>
            <a:ext cx="9624960"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24"/>
          <p:cNvSpPr txBox="1">
            <a:spLocks noGrp="1"/>
          </p:cNvSpPr>
          <p:nvPr>
            <p:ph type="body" idx="1"/>
          </p:nvPr>
        </p:nvSpPr>
        <p:spPr>
          <a:xfrm>
            <a:off x="660946" y="2336873"/>
            <a:ext cx="3070034"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4" name="Google Shape;154;p24"/>
          <p:cNvSpPr txBox="1">
            <a:spLocks noGrp="1"/>
          </p:cNvSpPr>
          <p:nvPr>
            <p:ph type="body" idx="2"/>
          </p:nvPr>
        </p:nvSpPr>
        <p:spPr>
          <a:xfrm>
            <a:off x="680322" y="3022673"/>
            <a:ext cx="3049702" cy="29135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55" name="Google Shape;155;p24"/>
          <p:cNvSpPr txBox="1">
            <a:spLocks noGrp="1"/>
          </p:cNvSpPr>
          <p:nvPr>
            <p:ph type="body" idx="3"/>
          </p:nvPr>
        </p:nvSpPr>
        <p:spPr>
          <a:xfrm>
            <a:off x="3956025" y="2336873"/>
            <a:ext cx="3063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6" name="Google Shape;156;p24"/>
          <p:cNvSpPr txBox="1">
            <a:spLocks noGrp="1"/>
          </p:cNvSpPr>
          <p:nvPr>
            <p:ph type="body" idx="4"/>
          </p:nvPr>
        </p:nvSpPr>
        <p:spPr>
          <a:xfrm>
            <a:off x="3945470" y="3022673"/>
            <a:ext cx="3063240" cy="29135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57" name="Google Shape;157;p24"/>
          <p:cNvSpPr txBox="1">
            <a:spLocks noGrp="1"/>
          </p:cNvSpPr>
          <p:nvPr>
            <p:ph type="body" idx="5"/>
          </p:nvPr>
        </p:nvSpPr>
        <p:spPr>
          <a:xfrm>
            <a:off x="7224156" y="2336873"/>
            <a:ext cx="307002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8" name="Google Shape;158;p24"/>
          <p:cNvSpPr txBox="1">
            <a:spLocks noGrp="1"/>
          </p:cNvSpPr>
          <p:nvPr>
            <p:ph type="body" idx="6"/>
          </p:nvPr>
        </p:nvSpPr>
        <p:spPr>
          <a:xfrm>
            <a:off x="7224156" y="3022673"/>
            <a:ext cx="3070025" cy="29135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59" name="Google Shape;159;p24"/>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4"/>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4"/>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olpec s tremi slikami">
  <p:cSld name="Stolpec s tremi slikami">
    <p:spTree>
      <p:nvGrpSpPr>
        <p:cNvPr id="1" name="Shape 162"/>
        <p:cNvGrpSpPr/>
        <p:nvPr/>
      </p:nvGrpSpPr>
      <p:grpSpPr>
        <a:xfrm>
          <a:off x="0" y="0"/>
          <a:ext cx="0" cy="0"/>
          <a:chOff x="0" y="0"/>
          <a:chExt cx="0" cy="0"/>
        </a:xfrm>
      </p:grpSpPr>
      <p:pic>
        <p:nvPicPr>
          <p:cNvPr id="163" name="Google Shape;163;p25"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64" name="Google Shape;164;p25"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165" name="Google Shape;165;p25"/>
          <p:cNvSpPr/>
          <p:nvPr/>
        </p:nvSpPr>
        <p:spPr>
          <a:xfrm>
            <a:off x="0" y="609600"/>
            <a:ext cx="10437812" cy="1368198"/>
          </a:xfrm>
          <a:prstGeom prst="rect">
            <a:avLst/>
          </a:pr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5"/>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5"/>
          <p:cNvSpPr txBox="1">
            <a:spLocks noGrp="1"/>
          </p:cNvSpPr>
          <p:nvPr>
            <p:ph type="title"/>
          </p:nvPr>
        </p:nvSpPr>
        <p:spPr>
          <a:xfrm>
            <a:off x="680322" y="753228"/>
            <a:ext cx="9613860"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25"/>
          <p:cNvSpPr txBox="1">
            <a:spLocks noGrp="1"/>
          </p:cNvSpPr>
          <p:nvPr>
            <p:ph type="body" idx="1"/>
          </p:nvPr>
        </p:nvSpPr>
        <p:spPr>
          <a:xfrm>
            <a:off x="680318" y="4297503"/>
            <a:ext cx="304970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9" name="Google Shape;169;p25"/>
          <p:cNvSpPr>
            <a:spLocks noGrp="1"/>
          </p:cNvSpPr>
          <p:nvPr>
            <p:ph type="pic" idx="2"/>
          </p:nvPr>
        </p:nvSpPr>
        <p:spPr>
          <a:xfrm>
            <a:off x="680318" y="2336873"/>
            <a:ext cx="3049705" cy="1524000"/>
          </a:xfrm>
          <a:prstGeom prst="roundRect">
            <a:avLst>
              <a:gd name="adj" fmla="val 0"/>
            </a:avLst>
          </a:prstGeom>
          <a:noFill/>
          <a:ln>
            <a:noFill/>
          </a:ln>
          <a:effectLst>
            <a:outerShdw blurRad="50800" dist="50800" dir="5400000" algn="tl" rotWithShape="0">
              <a:srgbClr val="000000">
                <a:alpha val="42745"/>
              </a:srgbClr>
            </a:outerShdw>
          </a:effectLst>
        </p:spPr>
      </p:sp>
      <p:sp>
        <p:nvSpPr>
          <p:cNvPr id="170" name="Google Shape;170;p25"/>
          <p:cNvSpPr txBox="1">
            <a:spLocks noGrp="1"/>
          </p:cNvSpPr>
          <p:nvPr>
            <p:ph type="body" idx="3"/>
          </p:nvPr>
        </p:nvSpPr>
        <p:spPr>
          <a:xfrm>
            <a:off x="680318" y="4873765"/>
            <a:ext cx="3049705" cy="10624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71" name="Google Shape;171;p25"/>
          <p:cNvSpPr txBox="1">
            <a:spLocks noGrp="1"/>
          </p:cNvSpPr>
          <p:nvPr>
            <p:ph type="body" idx="4"/>
          </p:nvPr>
        </p:nvSpPr>
        <p:spPr>
          <a:xfrm>
            <a:off x="3945471" y="4297503"/>
            <a:ext cx="3063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2" name="Google Shape;172;p25"/>
          <p:cNvSpPr>
            <a:spLocks noGrp="1"/>
          </p:cNvSpPr>
          <p:nvPr>
            <p:ph type="pic" idx="5"/>
          </p:nvPr>
        </p:nvSpPr>
        <p:spPr>
          <a:xfrm>
            <a:off x="3945470" y="2336873"/>
            <a:ext cx="3063240" cy="1524000"/>
          </a:xfrm>
          <a:prstGeom prst="roundRect">
            <a:avLst>
              <a:gd name="adj" fmla="val 0"/>
            </a:avLst>
          </a:prstGeom>
          <a:noFill/>
          <a:ln>
            <a:noFill/>
          </a:ln>
          <a:effectLst>
            <a:outerShdw blurRad="50800" dist="50800" dir="5400000" algn="tl" rotWithShape="0">
              <a:srgbClr val="000000">
                <a:alpha val="42745"/>
              </a:srgbClr>
            </a:outerShdw>
          </a:effectLst>
        </p:spPr>
      </p:sp>
      <p:sp>
        <p:nvSpPr>
          <p:cNvPr id="173" name="Google Shape;173;p25"/>
          <p:cNvSpPr txBox="1">
            <a:spLocks noGrp="1"/>
          </p:cNvSpPr>
          <p:nvPr>
            <p:ph type="body" idx="6"/>
          </p:nvPr>
        </p:nvSpPr>
        <p:spPr>
          <a:xfrm>
            <a:off x="3944117" y="4873764"/>
            <a:ext cx="3067297" cy="10624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74" name="Google Shape;174;p25"/>
          <p:cNvSpPr txBox="1">
            <a:spLocks noGrp="1"/>
          </p:cNvSpPr>
          <p:nvPr>
            <p:ph type="body" idx="7"/>
          </p:nvPr>
        </p:nvSpPr>
        <p:spPr>
          <a:xfrm>
            <a:off x="7230678" y="4297503"/>
            <a:ext cx="306350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5" name="Google Shape;175;p25"/>
          <p:cNvSpPr>
            <a:spLocks noGrp="1"/>
          </p:cNvSpPr>
          <p:nvPr>
            <p:ph type="pic" idx="8"/>
          </p:nvPr>
        </p:nvSpPr>
        <p:spPr>
          <a:xfrm>
            <a:off x="7230677" y="2336873"/>
            <a:ext cx="3063505" cy="1524000"/>
          </a:xfrm>
          <a:prstGeom prst="roundRect">
            <a:avLst>
              <a:gd name="adj" fmla="val 0"/>
            </a:avLst>
          </a:prstGeom>
          <a:noFill/>
          <a:ln>
            <a:noFill/>
          </a:ln>
          <a:effectLst>
            <a:outerShdw blurRad="50800" dist="50800" dir="5400000" algn="tl" rotWithShape="0">
              <a:srgbClr val="000000">
                <a:alpha val="42745"/>
              </a:srgbClr>
            </a:outerShdw>
          </a:effectLst>
        </p:spPr>
      </p:sp>
      <p:sp>
        <p:nvSpPr>
          <p:cNvPr id="176" name="Google Shape;176;p25"/>
          <p:cNvSpPr txBox="1">
            <a:spLocks noGrp="1"/>
          </p:cNvSpPr>
          <p:nvPr>
            <p:ph type="body" idx="9"/>
          </p:nvPr>
        </p:nvSpPr>
        <p:spPr>
          <a:xfrm>
            <a:off x="7230553" y="4873762"/>
            <a:ext cx="3067563" cy="10624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77" name="Google Shape;177;p25"/>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5"/>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5"/>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180"/>
        <p:cNvGrpSpPr/>
        <p:nvPr/>
      </p:nvGrpSpPr>
      <p:grpSpPr>
        <a:xfrm>
          <a:off x="0" y="0"/>
          <a:ext cx="0" cy="0"/>
          <a:chOff x="0" y="0"/>
          <a:chExt cx="0" cy="0"/>
        </a:xfrm>
      </p:grpSpPr>
      <p:pic>
        <p:nvPicPr>
          <p:cNvPr id="181" name="Google Shape;181;p26"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82" name="Google Shape;182;p26"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183" name="Google Shape;183;p26"/>
          <p:cNvSpPr/>
          <p:nvPr/>
        </p:nvSpPr>
        <p:spPr>
          <a:xfrm>
            <a:off x="0" y="609600"/>
            <a:ext cx="10437812" cy="1368198"/>
          </a:xfrm>
          <a:prstGeom prst="rect">
            <a:avLst/>
          </a:pr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6"/>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6"/>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26"/>
          <p:cNvSpPr txBox="1">
            <a:spLocks noGrp="1"/>
          </p:cNvSpPr>
          <p:nvPr>
            <p:ph type="body" idx="1"/>
          </p:nvPr>
        </p:nvSpPr>
        <p:spPr>
          <a:xfrm rot="5400000">
            <a:off x="3687594" y="-670400"/>
            <a:ext cx="3599316" cy="96138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26"/>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26"/>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26"/>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avpični naslov in besedilo" type="vertTitleAndTx">
  <p:cSld name="VERTICAL_TITLE_AND_VERTICAL_TEXT">
    <p:spTree>
      <p:nvGrpSpPr>
        <p:cNvPr id="1" name="Shape 190"/>
        <p:cNvGrpSpPr/>
        <p:nvPr/>
      </p:nvGrpSpPr>
      <p:grpSpPr>
        <a:xfrm>
          <a:off x="0" y="0"/>
          <a:ext cx="0" cy="0"/>
          <a:chOff x="0" y="0"/>
          <a:chExt cx="0" cy="0"/>
        </a:xfrm>
      </p:grpSpPr>
      <p:sp>
        <p:nvSpPr>
          <p:cNvPr id="191" name="Google Shape;191;p27"/>
          <p:cNvSpPr/>
          <p:nvPr/>
        </p:nvSpPr>
        <p:spPr>
          <a:xfrm rot="5400000">
            <a:off x="8116207" y="1869395"/>
            <a:ext cx="5106988" cy="1368198"/>
          </a:xfrm>
          <a:prstGeom prst="rect">
            <a:avLst/>
          </a:pr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p:nvPr/>
        </p:nvSpPr>
        <p:spPr>
          <a:xfrm rot="5400000">
            <a:off x="9868202" y="5372403"/>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7"/>
          <p:cNvSpPr txBox="1">
            <a:spLocks noGrp="1"/>
          </p:cNvSpPr>
          <p:nvPr>
            <p:ph type="title"/>
          </p:nvPr>
        </p:nvSpPr>
        <p:spPr>
          <a:xfrm rot="5400000">
            <a:off x="8489252" y="2249576"/>
            <a:ext cx="4353760" cy="10738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27"/>
          <p:cNvSpPr txBox="1">
            <a:spLocks noGrp="1"/>
          </p:cNvSpPr>
          <p:nvPr>
            <p:ph type="body" idx="1"/>
          </p:nvPr>
        </p:nvSpPr>
        <p:spPr>
          <a:xfrm rot="5400000">
            <a:off x="2452030" y="-1162110"/>
            <a:ext cx="5326589" cy="88700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27"/>
          <p:cNvSpPr txBox="1">
            <a:spLocks noGrp="1"/>
          </p:cNvSpPr>
          <p:nvPr>
            <p:ph type="dt" idx="10"/>
          </p:nvPr>
        </p:nvSpPr>
        <p:spPr>
          <a:xfrm>
            <a:off x="6807126"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27"/>
          <p:cNvSpPr txBox="1">
            <a:spLocks noGrp="1"/>
          </p:cNvSpPr>
          <p:nvPr>
            <p:ph type="ftr" idx="11"/>
          </p:nvPr>
        </p:nvSpPr>
        <p:spPr>
          <a:xfrm>
            <a:off x="680321" y="5936188"/>
            <a:ext cx="612680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27"/>
          <p:cNvSpPr txBox="1">
            <a:spLocks noGrp="1"/>
          </p:cNvSpPr>
          <p:nvPr>
            <p:ph type="sldNum" idx="12"/>
          </p:nvPr>
        </p:nvSpPr>
        <p:spPr>
          <a:xfrm>
            <a:off x="10097550" y="5398633"/>
            <a:ext cx="1154151" cy="1090789"/>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3600" b="0" i="0" u="none" strike="noStrike" cap="none">
                <a:solidFill>
                  <a:srgbClr val="888888"/>
                </a:solidFill>
                <a:latin typeface="Trebuchet MS"/>
                <a:ea typeface="Trebuchet MS"/>
                <a:cs typeface="Trebuchet MS"/>
                <a:sym typeface="Trebuchet MS"/>
              </a:defRPr>
            </a:lvl1pPr>
            <a:lvl2pPr marL="0" lvl="1" indent="0" algn="ctr">
              <a:spcBef>
                <a:spcPts val="0"/>
              </a:spcBef>
              <a:buNone/>
              <a:defRPr sz="3600" b="0" i="0" u="none" strike="noStrike" cap="none">
                <a:solidFill>
                  <a:srgbClr val="888888"/>
                </a:solidFill>
                <a:latin typeface="Trebuchet MS"/>
                <a:ea typeface="Trebuchet MS"/>
                <a:cs typeface="Trebuchet MS"/>
                <a:sym typeface="Trebuchet MS"/>
              </a:defRPr>
            </a:lvl2pPr>
            <a:lvl3pPr marL="0" lvl="2" indent="0" algn="ctr">
              <a:spcBef>
                <a:spcPts val="0"/>
              </a:spcBef>
              <a:buNone/>
              <a:defRPr sz="3600" b="0" i="0" u="none" strike="noStrike" cap="none">
                <a:solidFill>
                  <a:srgbClr val="888888"/>
                </a:solidFill>
                <a:latin typeface="Trebuchet MS"/>
                <a:ea typeface="Trebuchet MS"/>
                <a:cs typeface="Trebuchet MS"/>
                <a:sym typeface="Trebuchet MS"/>
              </a:defRPr>
            </a:lvl3pPr>
            <a:lvl4pPr marL="0" lvl="3" indent="0" algn="ctr">
              <a:spcBef>
                <a:spcPts val="0"/>
              </a:spcBef>
              <a:buNone/>
              <a:defRPr sz="3600" b="0" i="0" u="none" strike="noStrike" cap="none">
                <a:solidFill>
                  <a:srgbClr val="888888"/>
                </a:solidFill>
                <a:latin typeface="Trebuchet MS"/>
                <a:ea typeface="Trebuchet MS"/>
                <a:cs typeface="Trebuchet MS"/>
                <a:sym typeface="Trebuchet MS"/>
              </a:defRPr>
            </a:lvl4pPr>
            <a:lvl5pPr marL="0" lvl="4" indent="0" algn="ctr">
              <a:spcBef>
                <a:spcPts val="0"/>
              </a:spcBef>
              <a:buNone/>
              <a:defRPr sz="3600" b="0" i="0" u="none" strike="noStrike" cap="none">
                <a:solidFill>
                  <a:srgbClr val="888888"/>
                </a:solidFill>
                <a:latin typeface="Trebuchet MS"/>
                <a:ea typeface="Trebuchet MS"/>
                <a:cs typeface="Trebuchet MS"/>
                <a:sym typeface="Trebuchet MS"/>
              </a:defRPr>
            </a:lvl5pPr>
            <a:lvl6pPr marL="0" lvl="5" indent="0" algn="ctr">
              <a:spcBef>
                <a:spcPts val="0"/>
              </a:spcBef>
              <a:buNone/>
              <a:defRPr sz="3600" b="0" i="0" u="none" strike="noStrike" cap="none">
                <a:solidFill>
                  <a:srgbClr val="888888"/>
                </a:solidFill>
                <a:latin typeface="Trebuchet MS"/>
                <a:ea typeface="Trebuchet MS"/>
                <a:cs typeface="Trebuchet MS"/>
                <a:sym typeface="Trebuchet MS"/>
              </a:defRPr>
            </a:lvl6pPr>
            <a:lvl7pPr marL="0" lvl="6" indent="0" algn="ctr">
              <a:spcBef>
                <a:spcPts val="0"/>
              </a:spcBef>
              <a:buNone/>
              <a:defRPr sz="3600" b="0" i="0" u="none" strike="noStrike" cap="none">
                <a:solidFill>
                  <a:srgbClr val="888888"/>
                </a:solidFill>
                <a:latin typeface="Trebuchet MS"/>
                <a:ea typeface="Trebuchet MS"/>
                <a:cs typeface="Trebuchet MS"/>
                <a:sym typeface="Trebuchet MS"/>
              </a:defRPr>
            </a:lvl7pPr>
            <a:lvl8pPr marL="0" lvl="7" indent="0" algn="ctr">
              <a:spcBef>
                <a:spcPts val="0"/>
              </a:spcBef>
              <a:buNone/>
              <a:defRPr sz="3600" b="0" i="0" u="none" strike="noStrike" cap="none">
                <a:solidFill>
                  <a:srgbClr val="888888"/>
                </a:solidFill>
                <a:latin typeface="Trebuchet MS"/>
                <a:ea typeface="Trebuchet MS"/>
                <a:cs typeface="Trebuchet MS"/>
                <a:sym typeface="Trebuchet MS"/>
              </a:defRPr>
            </a:lvl8pPr>
            <a:lvl9pPr marL="0" lvl="8" indent="0" algn="ctr">
              <a:spcBef>
                <a:spcPts val="0"/>
              </a:spcBef>
              <a:buNone/>
              <a:defRPr sz="3600" b="0" i="0" u="none" strike="noStrike" cap="none">
                <a:solidFill>
                  <a:srgbClr val="888888"/>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Glava odseka" type="secHead">
  <p:cSld name="SECTION_HEADER">
    <p:spTree>
      <p:nvGrpSpPr>
        <p:cNvPr id="1" name="Shape 22"/>
        <p:cNvGrpSpPr/>
        <p:nvPr/>
      </p:nvGrpSpPr>
      <p:grpSpPr>
        <a:xfrm>
          <a:off x="0" y="0"/>
          <a:ext cx="0" cy="0"/>
          <a:chOff x="0" y="0"/>
          <a:chExt cx="0" cy="0"/>
        </a:xfrm>
      </p:grpSpPr>
      <p:pic>
        <p:nvPicPr>
          <p:cNvPr id="23" name="Google Shape;23;p12" descr="HD-ShadowLong.png"/>
          <p:cNvPicPr preferRelativeResize="0"/>
          <p:nvPr/>
        </p:nvPicPr>
        <p:blipFill rotWithShape="1">
          <a:blip r:embed="rId2">
            <a:alphaModFix/>
          </a:blip>
          <a:srcRect/>
          <a:stretch/>
        </p:blipFill>
        <p:spPr>
          <a:xfrm>
            <a:off x="-1" y="4086907"/>
            <a:ext cx="10437812" cy="321164"/>
          </a:xfrm>
          <a:prstGeom prst="rect">
            <a:avLst/>
          </a:prstGeom>
          <a:noFill/>
          <a:ln>
            <a:noFill/>
          </a:ln>
        </p:spPr>
      </p:pic>
      <p:pic>
        <p:nvPicPr>
          <p:cNvPr id="24" name="Google Shape;24;p12" descr="HD-ShadowShort.png"/>
          <p:cNvPicPr preferRelativeResize="0"/>
          <p:nvPr/>
        </p:nvPicPr>
        <p:blipFill rotWithShape="1">
          <a:blip r:embed="rId3">
            <a:alphaModFix/>
          </a:blip>
          <a:srcRect/>
          <a:stretch/>
        </p:blipFill>
        <p:spPr>
          <a:xfrm>
            <a:off x="10585824" y="4087901"/>
            <a:ext cx="1602997" cy="144270"/>
          </a:xfrm>
          <a:prstGeom prst="rect">
            <a:avLst/>
          </a:prstGeom>
          <a:noFill/>
          <a:ln>
            <a:noFill/>
          </a:ln>
        </p:spPr>
      </p:pic>
      <p:sp>
        <p:nvSpPr>
          <p:cNvPr id="25" name="Google Shape;25;p12"/>
          <p:cNvSpPr/>
          <p:nvPr/>
        </p:nvSpPr>
        <p:spPr>
          <a:xfrm>
            <a:off x="-2" y="2726267"/>
            <a:ext cx="10437812" cy="1368198"/>
          </a:xfrm>
          <a:prstGeom prst="rect">
            <a:avLst/>
          </a:pr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2"/>
          <p:cNvSpPr/>
          <p:nvPr/>
        </p:nvSpPr>
        <p:spPr>
          <a:xfrm>
            <a:off x="10585825" y="2726267"/>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2"/>
          <p:cNvSpPr txBox="1">
            <a:spLocks noGrp="1"/>
          </p:cNvSpPr>
          <p:nvPr>
            <p:ph type="title"/>
          </p:nvPr>
        </p:nvSpPr>
        <p:spPr>
          <a:xfrm>
            <a:off x="680322" y="2869895"/>
            <a:ext cx="9613860" cy="109078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2"/>
          <p:cNvSpPr txBox="1">
            <a:spLocks noGrp="1"/>
          </p:cNvSpPr>
          <p:nvPr>
            <p:ph type="body" idx="1"/>
          </p:nvPr>
        </p:nvSpPr>
        <p:spPr>
          <a:xfrm>
            <a:off x="680322" y="4232171"/>
            <a:ext cx="9613860" cy="170401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888888"/>
              </a:buClr>
              <a:buSzPts val="2000"/>
              <a:buNone/>
              <a:defRPr sz="20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12"/>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sldNum" idx="12"/>
          </p:nvPr>
        </p:nvSpPr>
        <p:spPr>
          <a:xfrm>
            <a:off x="10729455" y="286989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aslovni diapozitiv" type="title">
  <p:cSld name="TITLE">
    <p:spTree>
      <p:nvGrpSpPr>
        <p:cNvPr id="1" name="Shape 32"/>
        <p:cNvGrpSpPr/>
        <p:nvPr/>
      </p:nvGrpSpPr>
      <p:grpSpPr>
        <a:xfrm>
          <a:off x="0" y="0"/>
          <a:ext cx="0" cy="0"/>
          <a:chOff x="0" y="0"/>
          <a:chExt cx="0" cy="0"/>
        </a:xfrm>
      </p:grpSpPr>
      <p:pic>
        <p:nvPicPr>
          <p:cNvPr id="33" name="Google Shape;33;p13" descr="HD-ShadowLong.png"/>
          <p:cNvPicPr preferRelativeResize="0"/>
          <p:nvPr/>
        </p:nvPicPr>
        <p:blipFill rotWithShape="1">
          <a:blip r:embed="rId2">
            <a:alphaModFix/>
          </a:blip>
          <a:srcRect/>
          <a:stretch/>
        </p:blipFill>
        <p:spPr>
          <a:xfrm>
            <a:off x="1" y="4242851"/>
            <a:ext cx="8968084" cy="275942"/>
          </a:xfrm>
          <a:prstGeom prst="rect">
            <a:avLst/>
          </a:prstGeom>
          <a:noFill/>
          <a:ln>
            <a:noFill/>
          </a:ln>
        </p:spPr>
      </p:pic>
      <p:pic>
        <p:nvPicPr>
          <p:cNvPr id="34" name="Google Shape;34;p13" descr="HD-ShadowShort.png"/>
          <p:cNvPicPr preferRelativeResize="0"/>
          <p:nvPr/>
        </p:nvPicPr>
        <p:blipFill rotWithShape="1">
          <a:blip r:embed="rId3">
            <a:alphaModFix/>
          </a:blip>
          <a:srcRect/>
          <a:stretch/>
        </p:blipFill>
        <p:spPr>
          <a:xfrm>
            <a:off x="9111716" y="4243845"/>
            <a:ext cx="3077108" cy="276940"/>
          </a:xfrm>
          <a:prstGeom prst="rect">
            <a:avLst/>
          </a:prstGeom>
          <a:noFill/>
          <a:ln>
            <a:noFill/>
          </a:ln>
        </p:spPr>
      </p:pic>
      <p:sp>
        <p:nvSpPr>
          <p:cNvPr id="35" name="Google Shape;35;p13"/>
          <p:cNvSpPr/>
          <p:nvPr/>
        </p:nvSpPr>
        <p:spPr>
          <a:xfrm>
            <a:off x="0" y="2590078"/>
            <a:ext cx="8968085" cy="1660332"/>
          </a:xfrm>
          <a:prstGeom prst="rect">
            <a:avLst/>
          </a:pr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3"/>
          <p:cNvSpPr/>
          <p:nvPr/>
        </p:nvSpPr>
        <p:spPr>
          <a:xfrm>
            <a:off x="9111715" y="2590078"/>
            <a:ext cx="3077109" cy="166033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3"/>
          <p:cNvSpPr txBox="1">
            <a:spLocks noGrp="1"/>
          </p:cNvSpPr>
          <p:nvPr>
            <p:ph type="ctrTitle"/>
          </p:nvPr>
        </p:nvSpPr>
        <p:spPr>
          <a:xfrm>
            <a:off x="680322" y="2733709"/>
            <a:ext cx="8144134" cy="1373070"/>
          </a:xfrm>
          <a:prstGeom prst="rect">
            <a:avLst/>
          </a:prstGeom>
          <a:noFill/>
          <a:ln>
            <a:noFill/>
          </a:ln>
        </p:spPr>
        <p:txBody>
          <a:bodyPr spcFirstLastPara="1" wrap="square" lIns="91425" tIns="45700" rIns="91425" bIns="45700" anchor="b" anchorCtr="0">
            <a:noAutofit/>
          </a:bodyPr>
          <a:lstStyle>
            <a:lvl1pPr lvl="0" algn="r">
              <a:lnSpc>
                <a:spcPct val="90000"/>
              </a:lnSpc>
              <a:spcBef>
                <a:spcPts val="0"/>
              </a:spcBef>
              <a:spcAft>
                <a:spcPts val="0"/>
              </a:spcAft>
              <a:buClr>
                <a:schemeClr val="dk1"/>
              </a:buClr>
              <a:buSzPts val="5400"/>
              <a:buFont typeface="Trebuchet M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3"/>
          <p:cNvSpPr txBox="1">
            <a:spLocks noGrp="1"/>
          </p:cNvSpPr>
          <p:nvPr>
            <p:ph type="subTitle" idx="1"/>
          </p:nvPr>
        </p:nvSpPr>
        <p:spPr>
          <a:xfrm>
            <a:off x="680322" y="4394039"/>
            <a:ext cx="8144134" cy="1117687"/>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13"/>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3"/>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3"/>
          <p:cNvSpPr txBox="1">
            <a:spLocks noGrp="1"/>
          </p:cNvSpPr>
          <p:nvPr>
            <p:ph type="sldNum" idx="12"/>
          </p:nvPr>
        </p:nvSpPr>
        <p:spPr>
          <a:xfrm>
            <a:off x="9255346" y="2750337"/>
            <a:ext cx="1171888" cy="1356442"/>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42"/>
        <p:cNvGrpSpPr/>
        <p:nvPr/>
      </p:nvGrpSpPr>
      <p:grpSpPr>
        <a:xfrm>
          <a:off x="0" y="0"/>
          <a:ext cx="0" cy="0"/>
          <a:chOff x="0" y="0"/>
          <a:chExt cx="0" cy="0"/>
        </a:xfrm>
      </p:grpSpPr>
      <p:pic>
        <p:nvPicPr>
          <p:cNvPr id="43" name="Google Shape;43;p14"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44" name="Google Shape;44;p14"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45" name="Google Shape;45;p14"/>
          <p:cNvSpPr/>
          <p:nvPr/>
        </p:nvSpPr>
        <p:spPr>
          <a:xfrm>
            <a:off x="0" y="609600"/>
            <a:ext cx="10437812" cy="1368198"/>
          </a:xfrm>
          <a:prstGeom prst="rect">
            <a:avLst/>
          </a:pr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4"/>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4"/>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4"/>
          <p:cNvSpPr txBox="1">
            <a:spLocks noGrp="1"/>
          </p:cNvSpPr>
          <p:nvPr>
            <p:ph type="body" idx="1"/>
          </p:nvPr>
        </p:nvSpPr>
        <p:spPr>
          <a:xfrm>
            <a:off x="680320" y="2336873"/>
            <a:ext cx="4698358" cy="35993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4"/>
          <p:cNvSpPr txBox="1">
            <a:spLocks noGrp="1"/>
          </p:cNvSpPr>
          <p:nvPr>
            <p:ph type="body" idx="2"/>
          </p:nvPr>
        </p:nvSpPr>
        <p:spPr>
          <a:xfrm>
            <a:off x="5594123" y="2336873"/>
            <a:ext cx="4700058" cy="35993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4"/>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4"/>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53"/>
        <p:cNvGrpSpPr/>
        <p:nvPr/>
      </p:nvGrpSpPr>
      <p:grpSpPr>
        <a:xfrm>
          <a:off x="0" y="0"/>
          <a:ext cx="0" cy="0"/>
          <a:chOff x="0" y="0"/>
          <a:chExt cx="0" cy="0"/>
        </a:xfrm>
      </p:grpSpPr>
      <p:pic>
        <p:nvPicPr>
          <p:cNvPr id="54" name="Google Shape;54;p15"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55" name="Google Shape;55;p15"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56" name="Google Shape;56;p15"/>
          <p:cNvSpPr/>
          <p:nvPr/>
        </p:nvSpPr>
        <p:spPr>
          <a:xfrm>
            <a:off x="0" y="609600"/>
            <a:ext cx="10437812" cy="1368198"/>
          </a:xfrm>
          <a:prstGeom prst="rect">
            <a:avLst/>
          </a:pr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5"/>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5"/>
          <p:cNvSpPr txBox="1">
            <a:spLocks noGrp="1"/>
          </p:cNvSpPr>
          <p:nvPr>
            <p:ph type="title"/>
          </p:nvPr>
        </p:nvSpPr>
        <p:spPr>
          <a:xfrm>
            <a:off x="680319" y="753229"/>
            <a:ext cx="9613863" cy="10809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5"/>
          <p:cNvSpPr txBox="1">
            <a:spLocks noGrp="1"/>
          </p:cNvSpPr>
          <p:nvPr>
            <p:ph type="body" idx="1"/>
          </p:nvPr>
        </p:nvSpPr>
        <p:spPr>
          <a:xfrm>
            <a:off x="906350" y="2336873"/>
            <a:ext cx="4472327" cy="6931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15"/>
          <p:cNvSpPr txBox="1">
            <a:spLocks noGrp="1"/>
          </p:cNvSpPr>
          <p:nvPr>
            <p:ph type="body" idx="2"/>
          </p:nvPr>
        </p:nvSpPr>
        <p:spPr>
          <a:xfrm>
            <a:off x="680322" y="3030008"/>
            <a:ext cx="4698355" cy="29061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5"/>
          <p:cNvSpPr txBox="1">
            <a:spLocks noGrp="1"/>
          </p:cNvSpPr>
          <p:nvPr>
            <p:ph type="body" idx="3"/>
          </p:nvPr>
        </p:nvSpPr>
        <p:spPr>
          <a:xfrm>
            <a:off x="5820154" y="2336873"/>
            <a:ext cx="4474028" cy="69207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15"/>
          <p:cNvSpPr txBox="1">
            <a:spLocks noGrp="1"/>
          </p:cNvSpPr>
          <p:nvPr>
            <p:ph type="body" idx="4"/>
          </p:nvPr>
        </p:nvSpPr>
        <p:spPr>
          <a:xfrm>
            <a:off x="5594123" y="3030008"/>
            <a:ext cx="4700059" cy="29061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5"/>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66"/>
        <p:cNvGrpSpPr/>
        <p:nvPr/>
      </p:nvGrpSpPr>
      <p:grpSpPr>
        <a:xfrm>
          <a:off x="0" y="0"/>
          <a:ext cx="0" cy="0"/>
          <a:chOff x="0" y="0"/>
          <a:chExt cx="0" cy="0"/>
        </a:xfrm>
      </p:grpSpPr>
      <p:pic>
        <p:nvPicPr>
          <p:cNvPr id="67" name="Google Shape;67;p16"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68" name="Google Shape;68;p16"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69" name="Google Shape;69;p16"/>
          <p:cNvSpPr/>
          <p:nvPr/>
        </p:nvSpPr>
        <p:spPr>
          <a:xfrm>
            <a:off x="0" y="609600"/>
            <a:ext cx="10437812" cy="1368198"/>
          </a:xfrm>
          <a:prstGeom prst="rect">
            <a:avLst/>
          </a:pr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6"/>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6"/>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6"/>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6"/>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azen" type="blank">
  <p:cSld name="BLANK">
    <p:spTree>
      <p:nvGrpSpPr>
        <p:cNvPr id="1" name="Shape 75"/>
        <p:cNvGrpSpPr/>
        <p:nvPr/>
      </p:nvGrpSpPr>
      <p:grpSpPr>
        <a:xfrm>
          <a:off x="0" y="0"/>
          <a:ext cx="0" cy="0"/>
          <a:chOff x="0" y="0"/>
          <a:chExt cx="0" cy="0"/>
        </a:xfrm>
      </p:grpSpPr>
      <p:pic>
        <p:nvPicPr>
          <p:cNvPr id="76" name="Google Shape;76;p17" descr="HD-ShadowShort.png"/>
          <p:cNvPicPr preferRelativeResize="0"/>
          <p:nvPr/>
        </p:nvPicPr>
        <p:blipFill rotWithShape="1">
          <a:blip r:embed="rId2">
            <a:alphaModFix/>
          </a:blip>
          <a:srcRect/>
          <a:stretch/>
        </p:blipFill>
        <p:spPr>
          <a:xfrm>
            <a:off x="10585826" y="1971234"/>
            <a:ext cx="1602997" cy="144270"/>
          </a:xfrm>
          <a:prstGeom prst="rect">
            <a:avLst/>
          </a:prstGeom>
          <a:noFill/>
          <a:ln>
            <a:noFill/>
          </a:ln>
        </p:spPr>
      </p:pic>
      <p:sp>
        <p:nvSpPr>
          <p:cNvPr id="77" name="Google Shape;77;p17"/>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7"/>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sebina z naslovom" type="objTx">
  <p:cSld name="OBJECT_WITH_CAPTION_TEXT">
    <p:spTree>
      <p:nvGrpSpPr>
        <p:cNvPr id="1" name="Shape 81"/>
        <p:cNvGrpSpPr/>
        <p:nvPr/>
      </p:nvGrpSpPr>
      <p:grpSpPr>
        <a:xfrm>
          <a:off x="0" y="0"/>
          <a:ext cx="0" cy="0"/>
          <a:chOff x="0" y="0"/>
          <a:chExt cx="0" cy="0"/>
        </a:xfrm>
      </p:grpSpPr>
      <p:pic>
        <p:nvPicPr>
          <p:cNvPr id="82" name="Google Shape;82;p18"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83" name="Google Shape;83;p18"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84" name="Google Shape;84;p18"/>
          <p:cNvSpPr/>
          <p:nvPr/>
        </p:nvSpPr>
        <p:spPr>
          <a:xfrm>
            <a:off x="0" y="609600"/>
            <a:ext cx="10437812" cy="1368198"/>
          </a:xfrm>
          <a:prstGeom prst="rect">
            <a:avLst/>
          </a:pr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8"/>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8"/>
          <p:cNvSpPr txBox="1">
            <a:spLocks noGrp="1"/>
          </p:cNvSpPr>
          <p:nvPr>
            <p:ph type="title"/>
          </p:nvPr>
        </p:nvSpPr>
        <p:spPr>
          <a:xfrm>
            <a:off x="680321" y="753227"/>
            <a:ext cx="9613859" cy="10809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8"/>
          <p:cNvSpPr txBox="1">
            <a:spLocks noGrp="1"/>
          </p:cNvSpPr>
          <p:nvPr>
            <p:ph type="body" idx="1"/>
          </p:nvPr>
        </p:nvSpPr>
        <p:spPr>
          <a:xfrm>
            <a:off x="4685846" y="2336873"/>
            <a:ext cx="5608336" cy="35993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8"/>
          <p:cNvSpPr txBox="1">
            <a:spLocks noGrp="1"/>
          </p:cNvSpPr>
          <p:nvPr>
            <p:ph type="body" idx="2"/>
          </p:nvPr>
        </p:nvSpPr>
        <p:spPr>
          <a:xfrm>
            <a:off x="680322" y="2336872"/>
            <a:ext cx="3790078" cy="359931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18"/>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8"/>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8"/>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slov in slika" type="picTx">
  <p:cSld name="PICTURE_WITH_CAPTION_TEXT">
    <p:spTree>
      <p:nvGrpSpPr>
        <p:cNvPr id="1" name="Shape 92"/>
        <p:cNvGrpSpPr/>
        <p:nvPr/>
      </p:nvGrpSpPr>
      <p:grpSpPr>
        <a:xfrm>
          <a:off x="0" y="0"/>
          <a:ext cx="0" cy="0"/>
          <a:chOff x="0" y="0"/>
          <a:chExt cx="0" cy="0"/>
        </a:xfrm>
      </p:grpSpPr>
      <p:pic>
        <p:nvPicPr>
          <p:cNvPr id="93" name="Google Shape;93;p19"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94" name="Google Shape;94;p19"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95" name="Google Shape;95;p19"/>
          <p:cNvSpPr/>
          <p:nvPr/>
        </p:nvSpPr>
        <p:spPr>
          <a:xfrm>
            <a:off x="0" y="609600"/>
            <a:ext cx="10437812" cy="1368198"/>
          </a:xfrm>
          <a:prstGeom prst="rect">
            <a:avLst/>
          </a:pr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9"/>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9"/>
          <p:cNvSpPr txBox="1">
            <a:spLocks noGrp="1"/>
          </p:cNvSpPr>
          <p:nvPr>
            <p:ph type="title"/>
          </p:nvPr>
        </p:nvSpPr>
        <p:spPr>
          <a:xfrm>
            <a:off x="680323" y="753228"/>
            <a:ext cx="9613857"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9"/>
          <p:cNvSpPr>
            <a:spLocks noGrp="1"/>
          </p:cNvSpPr>
          <p:nvPr>
            <p:ph type="pic" idx="2"/>
          </p:nvPr>
        </p:nvSpPr>
        <p:spPr>
          <a:xfrm>
            <a:off x="4868333" y="2336874"/>
            <a:ext cx="5425849" cy="3599312"/>
          </a:xfrm>
          <a:prstGeom prst="rect">
            <a:avLst/>
          </a:prstGeom>
          <a:noFill/>
          <a:ln>
            <a:noFill/>
          </a:ln>
          <a:effectLst>
            <a:outerShdw blurRad="76200" dist="63500" dir="5040000" algn="tl" rotWithShape="0">
              <a:srgbClr val="000000">
                <a:alpha val="40784"/>
              </a:srgbClr>
            </a:outerShdw>
          </a:effectLst>
        </p:spPr>
      </p:sp>
      <p:sp>
        <p:nvSpPr>
          <p:cNvPr id="99" name="Google Shape;99;p19"/>
          <p:cNvSpPr txBox="1">
            <a:spLocks noGrp="1"/>
          </p:cNvSpPr>
          <p:nvPr>
            <p:ph type="body" idx="1"/>
          </p:nvPr>
        </p:nvSpPr>
        <p:spPr>
          <a:xfrm>
            <a:off x="680323" y="2336873"/>
            <a:ext cx="3876256" cy="359931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0" name="Google Shape;100;p19"/>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9"/>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9"/>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l-S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pic>
        <p:nvPicPr>
          <p:cNvPr id="6" name="Google Shape;6;p10" descr="hashOverlay-FullResolve.png"/>
          <p:cNvPicPr preferRelativeResize="0"/>
          <p:nvPr/>
        </p:nvPicPr>
        <p:blipFill rotWithShape="1">
          <a:blip r:embed="rId19">
            <a:alphaModFix amt="10000"/>
          </a:blip>
          <a:srcRect/>
          <a:stretch/>
        </p:blipFill>
        <p:spPr>
          <a:xfrm>
            <a:off x="0" y="0"/>
            <a:ext cx="12192000" cy="6858000"/>
          </a:xfrm>
          <a:prstGeom prst="rect">
            <a:avLst/>
          </a:prstGeom>
          <a:noFill/>
          <a:ln>
            <a:noFill/>
          </a:ln>
        </p:spPr>
      </p:pic>
      <p:sp>
        <p:nvSpPr>
          <p:cNvPr id="7" name="Google Shape;7;p10"/>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0"/>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9" name="Google Shape;9;p10"/>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 name="Google Shape;10;p10"/>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 name="Google Shape;11;p10"/>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3600" b="0" i="0" u="none" strike="noStrike" cap="none">
                <a:solidFill>
                  <a:srgbClr val="888888"/>
                </a:solidFill>
                <a:latin typeface="Trebuchet MS"/>
                <a:ea typeface="Trebuchet MS"/>
                <a:cs typeface="Trebuchet MS"/>
                <a:sym typeface="Trebuchet MS"/>
              </a:defRPr>
            </a:lvl1pPr>
            <a:lvl2pPr marL="0" marR="0" lvl="1" indent="0" algn="l" rtl="0">
              <a:spcBef>
                <a:spcPts val="0"/>
              </a:spcBef>
              <a:buNone/>
              <a:defRPr sz="3600" b="0" i="0" u="none" strike="noStrike" cap="none">
                <a:solidFill>
                  <a:srgbClr val="888888"/>
                </a:solidFill>
                <a:latin typeface="Trebuchet MS"/>
                <a:ea typeface="Trebuchet MS"/>
                <a:cs typeface="Trebuchet MS"/>
                <a:sym typeface="Trebuchet MS"/>
              </a:defRPr>
            </a:lvl2pPr>
            <a:lvl3pPr marL="0" marR="0" lvl="2" indent="0" algn="l" rtl="0">
              <a:spcBef>
                <a:spcPts val="0"/>
              </a:spcBef>
              <a:buNone/>
              <a:defRPr sz="3600" b="0" i="0" u="none" strike="noStrike" cap="none">
                <a:solidFill>
                  <a:srgbClr val="888888"/>
                </a:solidFill>
                <a:latin typeface="Trebuchet MS"/>
                <a:ea typeface="Trebuchet MS"/>
                <a:cs typeface="Trebuchet MS"/>
                <a:sym typeface="Trebuchet MS"/>
              </a:defRPr>
            </a:lvl3pPr>
            <a:lvl4pPr marL="0" marR="0" lvl="3" indent="0" algn="l" rtl="0">
              <a:spcBef>
                <a:spcPts val="0"/>
              </a:spcBef>
              <a:buNone/>
              <a:defRPr sz="3600" b="0" i="0" u="none" strike="noStrike" cap="none">
                <a:solidFill>
                  <a:srgbClr val="888888"/>
                </a:solidFill>
                <a:latin typeface="Trebuchet MS"/>
                <a:ea typeface="Trebuchet MS"/>
                <a:cs typeface="Trebuchet MS"/>
                <a:sym typeface="Trebuchet MS"/>
              </a:defRPr>
            </a:lvl4pPr>
            <a:lvl5pPr marL="0" marR="0" lvl="4" indent="0" algn="l" rtl="0">
              <a:spcBef>
                <a:spcPts val="0"/>
              </a:spcBef>
              <a:buNone/>
              <a:defRPr sz="3600" b="0" i="0" u="none" strike="noStrike" cap="none">
                <a:solidFill>
                  <a:srgbClr val="888888"/>
                </a:solidFill>
                <a:latin typeface="Trebuchet MS"/>
                <a:ea typeface="Trebuchet MS"/>
                <a:cs typeface="Trebuchet MS"/>
                <a:sym typeface="Trebuchet MS"/>
              </a:defRPr>
            </a:lvl5pPr>
            <a:lvl6pPr marL="0" marR="0" lvl="5" indent="0" algn="l" rtl="0">
              <a:spcBef>
                <a:spcPts val="0"/>
              </a:spcBef>
              <a:buNone/>
              <a:defRPr sz="3600" b="0" i="0" u="none" strike="noStrike" cap="none">
                <a:solidFill>
                  <a:srgbClr val="888888"/>
                </a:solidFill>
                <a:latin typeface="Trebuchet MS"/>
                <a:ea typeface="Trebuchet MS"/>
                <a:cs typeface="Trebuchet MS"/>
                <a:sym typeface="Trebuchet MS"/>
              </a:defRPr>
            </a:lvl6pPr>
            <a:lvl7pPr marL="0" marR="0" lvl="6" indent="0" algn="l" rtl="0">
              <a:spcBef>
                <a:spcPts val="0"/>
              </a:spcBef>
              <a:buNone/>
              <a:defRPr sz="3600" b="0" i="0" u="none" strike="noStrike" cap="none">
                <a:solidFill>
                  <a:srgbClr val="888888"/>
                </a:solidFill>
                <a:latin typeface="Trebuchet MS"/>
                <a:ea typeface="Trebuchet MS"/>
                <a:cs typeface="Trebuchet MS"/>
                <a:sym typeface="Trebuchet MS"/>
              </a:defRPr>
            </a:lvl7pPr>
            <a:lvl8pPr marL="0" marR="0" lvl="7" indent="0" algn="l" rtl="0">
              <a:spcBef>
                <a:spcPts val="0"/>
              </a:spcBef>
              <a:buNone/>
              <a:defRPr sz="3600" b="0" i="0" u="none" strike="noStrike" cap="none">
                <a:solidFill>
                  <a:srgbClr val="888888"/>
                </a:solidFill>
                <a:latin typeface="Trebuchet MS"/>
                <a:ea typeface="Trebuchet MS"/>
                <a:cs typeface="Trebuchet MS"/>
                <a:sym typeface="Trebuchet MS"/>
              </a:defRPr>
            </a:lvl8pPr>
            <a:lvl9pPr marL="0" marR="0" lvl="8" indent="0" algn="l" rtl="0">
              <a:spcBef>
                <a:spcPts val="0"/>
              </a:spcBef>
              <a:buNone/>
              <a:defRPr sz="36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sl-S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Shape 201"/>
        <p:cNvGrpSpPr/>
        <p:nvPr/>
      </p:nvGrpSpPr>
      <p:grpSpPr>
        <a:xfrm>
          <a:off x="0" y="0"/>
          <a:ext cx="0" cy="0"/>
          <a:chOff x="0" y="0"/>
          <a:chExt cx="0" cy="0"/>
        </a:xfrm>
      </p:grpSpPr>
      <p:sp>
        <p:nvSpPr>
          <p:cNvPr id="202" name="Google Shape;202;p1"/>
          <p:cNvSpPr/>
          <p:nvPr/>
        </p:nvSpPr>
        <p:spPr>
          <a:xfrm>
            <a:off x="10593421" y="612843"/>
            <a:ext cx="1785281" cy="13503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03" name="Google Shape;203;p1"/>
          <p:cNvSpPr txBox="1">
            <a:spLocks noGrp="1"/>
          </p:cNvSpPr>
          <p:nvPr>
            <p:ph type="title"/>
          </p:nvPr>
        </p:nvSpPr>
        <p:spPr>
          <a:xfrm>
            <a:off x="428017" y="3278221"/>
            <a:ext cx="4776280" cy="326398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600"/>
              <a:buFont typeface="Arial"/>
              <a:buNone/>
            </a:pPr>
            <a:r>
              <a:rPr lang="sl-SI" sz="6600" b="1" cap="none" dirty="0" err="1">
                <a:solidFill>
                  <a:schemeClr val="tx1"/>
                </a:solidFill>
                <a:latin typeface="Congenial" panose="02000503040000020004" pitchFamily="2" charset="0"/>
                <a:ea typeface="Arial"/>
                <a:cs typeface="Arial"/>
                <a:sym typeface="Arial"/>
              </a:rPr>
              <a:t>bl</a:t>
            </a:r>
            <a:r>
              <a:rPr lang="sl-SI" sz="6600" b="1" cap="none" dirty="0">
                <a:solidFill>
                  <a:schemeClr val="tx1"/>
                </a:solidFill>
                <a:latin typeface="Congenial" panose="02000503040000020004" pitchFamily="2" charset="0"/>
                <a:ea typeface="Arial"/>
                <a:cs typeface="Arial"/>
                <a:sym typeface="Arial"/>
              </a:rPr>
              <a:t>. Alojzij Grozde</a:t>
            </a:r>
            <a:endParaRPr sz="4800" b="1" cap="none" dirty="0">
              <a:solidFill>
                <a:schemeClr val="tx1"/>
              </a:solidFill>
              <a:latin typeface="Congenial" panose="02000503040000020004" pitchFamily="2" charset="0"/>
              <a:ea typeface="Arial"/>
              <a:cs typeface="Arial"/>
              <a:sym typeface="Arial"/>
            </a:endParaRPr>
          </a:p>
        </p:txBody>
      </p:sp>
      <p:sp>
        <p:nvSpPr>
          <p:cNvPr id="204" name="Google Shape;204;p1"/>
          <p:cNvSpPr txBox="1"/>
          <p:nvPr/>
        </p:nvSpPr>
        <p:spPr>
          <a:xfrm>
            <a:off x="428017" y="883447"/>
            <a:ext cx="9455285" cy="913993"/>
          </a:xfrm>
          <a:prstGeom prst="rect">
            <a:avLst/>
          </a:prstGeom>
          <a:noFill/>
          <a:ln>
            <a:noFill/>
          </a:ln>
        </p:spPr>
        <p:txBody>
          <a:bodyPr spcFirstLastPara="1" wrap="square" lIns="91425" tIns="45700" rIns="91425" bIns="45700" anchor="b" anchorCtr="0">
            <a:normAutofit/>
          </a:bodyPr>
          <a:lstStyle/>
          <a:p>
            <a:pPr marL="0" marR="0" lvl="0" indent="0" algn="l" rtl="0">
              <a:lnSpc>
                <a:spcPct val="80000"/>
              </a:lnSpc>
              <a:spcBef>
                <a:spcPts val="0"/>
              </a:spcBef>
              <a:spcAft>
                <a:spcPts val="0"/>
              </a:spcAft>
              <a:buClr>
                <a:srgbClr val="962C0F"/>
              </a:buClr>
              <a:buSzPts val="6000"/>
              <a:buFont typeface="Arial"/>
              <a:buNone/>
            </a:pPr>
            <a:r>
              <a:rPr lang="sl-SI" sz="6000" b="1" i="0" u="none" strike="noStrike" cap="none" dirty="0">
                <a:solidFill>
                  <a:srgbClr val="962C0F"/>
                </a:solidFill>
                <a:latin typeface="Arial"/>
                <a:ea typeface="Arial"/>
                <a:cs typeface="Arial"/>
                <a:sym typeface="Arial"/>
              </a:rPr>
              <a:t>ORATORIJ 2025</a:t>
            </a:r>
            <a:endParaRPr dirty="0"/>
          </a:p>
        </p:txBody>
      </p:sp>
      <p:pic>
        <p:nvPicPr>
          <p:cNvPr id="206" name="Google Shape;206;p1" descr="Slika, ki vsebuje besede posnetek zaslona, barvitost, grafika&#10;&#10;Opis je samodejno ustvarjen"/>
          <p:cNvPicPr preferRelativeResize="0"/>
          <p:nvPr/>
        </p:nvPicPr>
        <p:blipFill rotWithShape="1">
          <a:blip r:embed="rId3">
            <a:alphaModFix/>
          </a:blip>
          <a:srcRect/>
          <a:stretch/>
        </p:blipFill>
        <p:spPr>
          <a:xfrm>
            <a:off x="10817158" y="767373"/>
            <a:ext cx="1197009" cy="1124217"/>
          </a:xfrm>
          <a:prstGeom prst="rect">
            <a:avLst/>
          </a:prstGeom>
          <a:noFill/>
          <a:ln>
            <a:noFill/>
          </a:ln>
        </p:spPr>
      </p:pic>
      <p:pic>
        <p:nvPicPr>
          <p:cNvPr id="207" name="Google Shape;207;p1" descr="Slika, ki vsebuje besede oseba, človeški obraz, obrv, čelo&#10;&#10;Opis je samodejno ustvarjen"/>
          <p:cNvPicPr preferRelativeResize="0"/>
          <p:nvPr/>
        </p:nvPicPr>
        <p:blipFill rotWithShape="1">
          <a:blip r:embed="rId4">
            <a:alphaModFix/>
          </a:blip>
          <a:srcRect/>
          <a:stretch/>
        </p:blipFill>
        <p:spPr>
          <a:xfrm>
            <a:off x="5204298" y="2390504"/>
            <a:ext cx="7174404" cy="40316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Shape 201"/>
        <p:cNvGrpSpPr/>
        <p:nvPr/>
      </p:nvGrpSpPr>
      <p:grpSpPr>
        <a:xfrm>
          <a:off x="0" y="0"/>
          <a:ext cx="0" cy="0"/>
          <a:chOff x="0" y="0"/>
          <a:chExt cx="0" cy="0"/>
        </a:xfrm>
      </p:grpSpPr>
      <p:sp>
        <p:nvSpPr>
          <p:cNvPr id="202" name="Google Shape;202;p1"/>
          <p:cNvSpPr/>
          <p:nvPr/>
        </p:nvSpPr>
        <p:spPr>
          <a:xfrm>
            <a:off x="10593421" y="612843"/>
            <a:ext cx="1785281" cy="13503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04" name="Google Shape;204;p1"/>
          <p:cNvSpPr txBox="1"/>
          <p:nvPr/>
        </p:nvSpPr>
        <p:spPr>
          <a:xfrm>
            <a:off x="428017" y="883447"/>
            <a:ext cx="9455285" cy="913993"/>
          </a:xfrm>
          <a:prstGeom prst="rect">
            <a:avLst/>
          </a:prstGeom>
          <a:noFill/>
          <a:ln>
            <a:noFill/>
          </a:ln>
        </p:spPr>
        <p:txBody>
          <a:bodyPr spcFirstLastPara="1" wrap="square" lIns="91425" tIns="45700" rIns="91425" bIns="45700" anchor="b" anchorCtr="0">
            <a:normAutofit/>
          </a:bodyPr>
          <a:lstStyle/>
          <a:p>
            <a:pPr marL="0" marR="0" lvl="0" indent="0" algn="l" rtl="0">
              <a:lnSpc>
                <a:spcPct val="80000"/>
              </a:lnSpc>
              <a:spcBef>
                <a:spcPts val="0"/>
              </a:spcBef>
              <a:spcAft>
                <a:spcPts val="0"/>
              </a:spcAft>
              <a:buClr>
                <a:srgbClr val="962C0F"/>
              </a:buClr>
              <a:buSzPts val="6000"/>
              <a:buFont typeface="Arial"/>
              <a:buNone/>
            </a:pPr>
            <a:r>
              <a:rPr lang="sl-SI" sz="6000" b="1" i="0" u="none" strike="noStrike" cap="none">
                <a:solidFill>
                  <a:srgbClr val="962C0F"/>
                </a:solidFill>
                <a:latin typeface="Arial"/>
                <a:ea typeface="Arial"/>
                <a:cs typeface="Arial"/>
                <a:sym typeface="Arial"/>
              </a:rPr>
              <a:t>ORATORIJ 2025</a:t>
            </a:r>
            <a:endParaRPr/>
          </a:p>
        </p:txBody>
      </p:sp>
      <p:pic>
        <p:nvPicPr>
          <p:cNvPr id="206" name="Google Shape;206;p1" descr="Slika, ki vsebuje besede posnetek zaslona, barvitost, grafika&#10;&#10;Opis je samodejno ustvarjen"/>
          <p:cNvPicPr preferRelativeResize="0"/>
          <p:nvPr/>
        </p:nvPicPr>
        <p:blipFill rotWithShape="1">
          <a:blip r:embed="rId3">
            <a:alphaModFix/>
          </a:blip>
          <a:srcRect/>
          <a:stretch/>
        </p:blipFill>
        <p:spPr>
          <a:xfrm>
            <a:off x="10817158" y="767373"/>
            <a:ext cx="1197009" cy="1124217"/>
          </a:xfrm>
          <a:prstGeom prst="rect">
            <a:avLst/>
          </a:prstGeom>
          <a:noFill/>
          <a:ln>
            <a:noFill/>
          </a:ln>
        </p:spPr>
      </p:pic>
      <p:pic>
        <p:nvPicPr>
          <p:cNvPr id="5" name="Slika 4">
            <a:extLst>
              <a:ext uri="{FF2B5EF4-FFF2-40B4-BE49-F238E27FC236}">
                <a16:creationId xmlns:a16="http://schemas.microsoft.com/office/drawing/2014/main" id="{CFBAC695-343E-8706-9204-61563EF6034A}"/>
              </a:ext>
            </a:extLst>
          </p:cNvPr>
          <p:cNvPicPr>
            <a:picLocks noChangeAspect="1"/>
          </p:cNvPicPr>
          <p:nvPr/>
        </p:nvPicPr>
        <p:blipFill>
          <a:blip r:embed="rId4"/>
          <a:stretch>
            <a:fillRect/>
          </a:stretch>
        </p:blipFill>
        <p:spPr>
          <a:xfrm>
            <a:off x="-41855" y="0"/>
            <a:ext cx="8478253" cy="6858000"/>
          </a:xfrm>
          <a:prstGeom prst="rect">
            <a:avLst/>
          </a:prstGeom>
        </p:spPr>
      </p:pic>
      <p:sp>
        <p:nvSpPr>
          <p:cNvPr id="9" name="Google Shape;213;p2">
            <a:extLst>
              <a:ext uri="{FF2B5EF4-FFF2-40B4-BE49-F238E27FC236}">
                <a16:creationId xmlns:a16="http://schemas.microsoft.com/office/drawing/2014/main" id="{1EF1768E-A3D3-FF93-DB7E-7CCF96DB91F8}"/>
              </a:ext>
            </a:extLst>
          </p:cNvPr>
          <p:cNvSpPr txBox="1">
            <a:spLocks noGrp="1"/>
          </p:cNvSpPr>
          <p:nvPr>
            <p:ph type="body" idx="1"/>
          </p:nvPr>
        </p:nvSpPr>
        <p:spPr>
          <a:xfrm>
            <a:off x="1691259" y="2680886"/>
            <a:ext cx="5281041" cy="3987600"/>
          </a:xfrm>
          <a:prstGeom prst="rect">
            <a:avLst/>
          </a:prstGeom>
          <a:noFill/>
          <a:ln>
            <a:noFill/>
          </a:ln>
        </p:spPr>
        <p:txBody>
          <a:bodyPr spcFirstLastPara="1" wrap="square" lIns="91425" tIns="45700" rIns="91425" bIns="45700" anchor="t" anchorCtr="0">
            <a:normAutofit/>
          </a:bodyPr>
          <a:lstStyle/>
          <a:p>
            <a:pPr marL="342900">
              <a:spcBef>
                <a:spcPts val="0"/>
              </a:spcBef>
              <a:spcAft>
                <a:spcPts val="600"/>
              </a:spcAft>
              <a:buClrTx/>
              <a:buSzPts val="2800"/>
            </a:pPr>
            <a:r>
              <a:rPr lang="sl-SI" dirty="0">
                <a:solidFill>
                  <a:schemeClr val="tx1"/>
                </a:solidFill>
                <a:latin typeface="Congenial" panose="02000503040000020004" pitchFamily="2" charset="0"/>
                <a:ea typeface="Arial"/>
                <a:cs typeface="Arial"/>
                <a:sym typeface="Arial"/>
              </a:rPr>
              <a:t>Kljub težkim okoliščinam v otroštvu se Lojze ne ustraši življenja.</a:t>
            </a:r>
          </a:p>
          <a:p>
            <a:pPr marL="342900">
              <a:spcBef>
                <a:spcPts val="0"/>
              </a:spcBef>
              <a:spcAft>
                <a:spcPts val="600"/>
              </a:spcAft>
              <a:buClrTx/>
              <a:buSzPts val="2800"/>
            </a:pPr>
            <a:r>
              <a:rPr lang="sl-SI" dirty="0">
                <a:solidFill>
                  <a:schemeClr val="tx1"/>
                </a:solidFill>
                <a:latin typeface="Congenial" panose="02000503040000020004" pitchFamily="2" charset="0"/>
                <a:ea typeface="Arial"/>
                <a:cs typeface="Arial"/>
                <a:sym typeface="Arial"/>
              </a:rPr>
              <a:t>Je zgled drugim.</a:t>
            </a:r>
          </a:p>
          <a:p>
            <a:pPr marL="342900">
              <a:spcBef>
                <a:spcPts val="0"/>
              </a:spcBef>
              <a:spcAft>
                <a:spcPts val="600"/>
              </a:spcAft>
              <a:buClrTx/>
              <a:buSzPts val="2800"/>
            </a:pPr>
            <a:r>
              <a:rPr lang="sl-SI" dirty="0">
                <a:solidFill>
                  <a:schemeClr val="tx1"/>
                </a:solidFill>
                <a:latin typeface="Congenial" panose="02000503040000020004" pitchFamily="2" charset="0"/>
                <a:ea typeface="Arial"/>
                <a:cs typeface="Arial"/>
                <a:sym typeface="Arial"/>
              </a:rPr>
              <a:t>Pogumno pričuje za vero.</a:t>
            </a:r>
          </a:p>
          <a:p>
            <a:pPr marL="342900">
              <a:spcBef>
                <a:spcPts val="0"/>
              </a:spcBef>
              <a:spcAft>
                <a:spcPts val="600"/>
              </a:spcAft>
              <a:buClrTx/>
              <a:buSzPts val="2800"/>
            </a:pPr>
            <a:r>
              <a:rPr lang="sl-SI" dirty="0">
                <a:solidFill>
                  <a:schemeClr val="tx1"/>
                </a:solidFill>
                <a:latin typeface="Congenial" panose="02000503040000020004" pitchFamily="2" charset="0"/>
                <a:ea typeface="Arial"/>
                <a:cs typeface="Arial"/>
                <a:sym typeface="Arial"/>
              </a:rPr>
              <a:t>Ob misli na mučeništvo se ustraši, a z Božjo pomočjo premaga tudi ta strah.</a:t>
            </a:r>
            <a:endParaRPr dirty="0">
              <a:solidFill>
                <a:schemeClr val="tx1"/>
              </a:solidFill>
              <a:latin typeface="Congenial" panose="02000503040000020004" pitchFamily="2" charset="0"/>
              <a:ea typeface="Arial"/>
              <a:cs typeface="Arial"/>
              <a:sym typeface="Arial"/>
            </a:endParaRPr>
          </a:p>
        </p:txBody>
      </p:sp>
      <p:sp>
        <p:nvSpPr>
          <p:cNvPr id="10" name="Naslov 2">
            <a:extLst>
              <a:ext uri="{FF2B5EF4-FFF2-40B4-BE49-F238E27FC236}">
                <a16:creationId xmlns:a16="http://schemas.microsoft.com/office/drawing/2014/main" id="{40BC97CD-4820-CAD4-6250-A443544EF11B}"/>
              </a:ext>
            </a:extLst>
          </p:cNvPr>
          <p:cNvSpPr txBox="1">
            <a:spLocks/>
          </p:cNvSpPr>
          <p:nvPr/>
        </p:nvSpPr>
        <p:spPr>
          <a:xfrm>
            <a:off x="8939890" y="3273556"/>
            <a:ext cx="2719320" cy="186297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rebuchet MS"/>
              <a:buNone/>
              <a:defRPr sz="36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sl-SI" sz="2000" b="1" i="1" dirty="0"/>
              <a:t>»Razumni se bodo lesketali kakor sijaj neba. Ti, ki so mnoge pripeljali do pravičnosti, pa bodo kakor zvezde za vso večnost.« (Dan 12,3)</a:t>
            </a:r>
            <a:endParaRPr lang="LID4096" sz="2000" b="1" i="1" dirty="0">
              <a:solidFill>
                <a:schemeClr val="accent1"/>
              </a:solidFill>
            </a:endParaRPr>
          </a:p>
        </p:txBody>
      </p:sp>
    </p:spTree>
    <p:extLst>
      <p:ext uri="{BB962C8B-B14F-4D97-AF65-F5344CB8AC3E}">
        <p14:creationId xmlns:p14="http://schemas.microsoft.com/office/powerpoint/2010/main" val="336549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Shape 211"/>
        <p:cNvGrpSpPr/>
        <p:nvPr/>
      </p:nvGrpSpPr>
      <p:grpSpPr>
        <a:xfrm>
          <a:off x="0" y="0"/>
          <a:ext cx="0" cy="0"/>
          <a:chOff x="0" y="0"/>
          <a:chExt cx="0" cy="0"/>
        </a:xfrm>
      </p:grpSpPr>
      <p:sp>
        <p:nvSpPr>
          <p:cNvPr id="212" name="Google Shape;212;p2"/>
          <p:cNvSpPr txBox="1">
            <a:spLocks noGrp="1"/>
          </p:cNvSpPr>
          <p:nvPr>
            <p:ph type="title"/>
          </p:nvPr>
        </p:nvSpPr>
        <p:spPr>
          <a:xfrm>
            <a:off x="603114" y="612843"/>
            <a:ext cx="9492385" cy="147860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A14"/>
              </a:buClr>
              <a:buSzPts val="5400"/>
              <a:buFont typeface="Arial"/>
              <a:buNone/>
            </a:pPr>
            <a:r>
              <a:rPr lang="sl-SI" sz="5400" b="1" dirty="0">
                <a:solidFill>
                  <a:srgbClr val="C63A14"/>
                </a:solidFill>
                <a:latin typeface="Arial"/>
                <a:ea typeface="Arial"/>
                <a:cs typeface="Arial"/>
                <a:sym typeface="Arial"/>
              </a:rPr>
              <a:t>Uvod</a:t>
            </a:r>
            <a:endParaRPr b="1" dirty="0">
              <a:solidFill>
                <a:srgbClr val="C63A14"/>
              </a:solidFill>
              <a:latin typeface="Arial"/>
              <a:ea typeface="Arial"/>
              <a:cs typeface="Arial"/>
              <a:sym typeface="Arial"/>
            </a:endParaRPr>
          </a:p>
        </p:txBody>
      </p:sp>
      <p:sp>
        <p:nvSpPr>
          <p:cNvPr id="213" name="Google Shape;213;p2"/>
          <p:cNvSpPr txBox="1">
            <a:spLocks noGrp="1"/>
          </p:cNvSpPr>
          <p:nvPr>
            <p:ph type="body" idx="1"/>
          </p:nvPr>
        </p:nvSpPr>
        <p:spPr>
          <a:xfrm>
            <a:off x="603114" y="2258636"/>
            <a:ext cx="7032598" cy="3987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sl-SI" b="1" dirty="0">
                <a:solidFill>
                  <a:schemeClr val="tx1"/>
                </a:solidFill>
                <a:latin typeface="Congenial" panose="02000503040000020004" pitchFamily="2" charset="0"/>
                <a:ea typeface="Arial"/>
                <a:cs typeface="Arial"/>
                <a:sym typeface="Arial"/>
              </a:rPr>
              <a:t>PRIPOVEDOVALKI: </a:t>
            </a:r>
            <a:endParaRPr lang="sl-SI" sz="2000" dirty="0">
              <a:solidFill>
                <a:schemeClr val="tx1"/>
              </a:solidFill>
              <a:latin typeface="Congenial" panose="02000503040000020004" pitchFamily="2" charset="0"/>
            </a:endParaRPr>
          </a:p>
          <a:p>
            <a:pPr marL="84138" lvl="0" indent="0" algn="l" rtl="0">
              <a:lnSpc>
                <a:spcPct val="90000"/>
              </a:lnSpc>
              <a:spcBef>
                <a:spcPts val="1000"/>
              </a:spcBef>
              <a:spcAft>
                <a:spcPts val="0"/>
              </a:spcAft>
              <a:buClr>
                <a:schemeClr val="lt1"/>
              </a:buClr>
              <a:buSzPts val="2400"/>
              <a:buNone/>
            </a:pPr>
            <a:r>
              <a:rPr lang="sl-SI" dirty="0">
                <a:solidFill>
                  <a:schemeClr val="tx1"/>
                </a:solidFill>
                <a:latin typeface="Congenial" panose="02000503040000020004" pitchFamily="2" charset="0"/>
                <a:ea typeface="Arial"/>
                <a:cs typeface="Arial"/>
                <a:sym typeface="Arial"/>
              </a:rPr>
              <a:t>Anja in Tina, animatorki, ki se pripravljata na dramsko igro o Alojziju Grozdetu.</a:t>
            </a:r>
            <a:endParaRPr lang="sl-SI" dirty="0">
              <a:solidFill>
                <a:schemeClr val="tx1"/>
              </a:solidFill>
              <a:latin typeface="Congenial" panose="02000503040000020004" pitchFamily="2" charset="0"/>
            </a:endParaRPr>
          </a:p>
          <a:p>
            <a:pPr marL="0" lvl="0" indent="0" algn="l" rtl="0">
              <a:lnSpc>
                <a:spcPct val="90000"/>
              </a:lnSpc>
              <a:spcBef>
                <a:spcPts val="1000"/>
              </a:spcBef>
              <a:spcAft>
                <a:spcPts val="0"/>
              </a:spcAft>
              <a:buClr>
                <a:schemeClr val="lt1"/>
              </a:buClr>
              <a:buSzPts val="2800"/>
              <a:buNone/>
            </a:pPr>
            <a:r>
              <a:rPr lang="sl-SI" b="1" dirty="0">
                <a:solidFill>
                  <a:schemeClr val="tx1"/>
                </a:solidFill>
                <a:latin typeface="Congenial" panose="02000503040000020004" pitchFamily="2" charset="0"/>
                <a:ea typeface="Arial"/>
                <a:cs typeface="Arial"/>
                <a:sym typeface="Arial"/>
              </a:rPr>
              <a:t>ZGODBA: </a:t>
            </a:r>
            <a:endParaRPr lang="sl-SI" dirty="0">
              <a:solidFill>
                <a:schemeClr val="tx1"/>
              </a:solidFill>
              <a:latin typeface="Congenial" panose="02000503040000020004" pitchFamily="2" charset="0"/>
            </a:endParaRPr>
          </a:p>
          <a:p>
            <a:pPr marL="84138" lvl="0" indent="0" algn="l" rtl="0">
              <a:lnSpc>
                <a:spcPct val="90000"/>
              </a:lnSpc>
              <a:spcBef>
                <a:spcPts val="1000"/>
              </a:spcBef>
              <a:spcAft>
                <a:spcPts val="0"/>
              </a:spcAft>
              <a:buClr>
                <a:schemeClr val="lt1"/>
              </a:buClr>
              <a:buSzPts val="2400"/>
              <a:buNone/>
            </a:pPr>
            <a:r>
              <a:rPr lang="sl-SI" dirty="0">
                <a:solidFill>
                  <a:schemeClr val="tx1"/>
                </a:solidFill>
                <a:latin typeface="Congenial" panose="02000503040000020004" pitchFamily="2" charset="0"/>
                <a:ea typeface="Arial"/>
                <a:cs typeface="Arial"/>
                <a:sym typeface="Arial"/>
              </a:rPr>
              <a:t>Spoznamo „pripovedovalki“, predstavi se družinsko ozadje malega Lojzeta: oče ga ni hotel priznati, mama pa se je poročila z moškim, ki otroka tudi ni hotel imeti doma. Tako je odraščal pri teti in starem očetu. Lojze želi pobegniti od tete in iti k mami.</a:t>
            </a:r>
          </a:p>
        </p:txBody>
      </p:sp>
      <p:pic>
        <p:nvPicPr>
          <p:cNvPr id="214" name="Google Shape;214;p2" descr="Slika, ki vsebuje besede slika, obleka, oblačila, človeški obraz&#10;&#10;Opis je samodejno ustvarjen"/>
          <p:cNvPicPr preferRelativeResize="0"/>
          <p:nvPr/>
        </p:nvPicPr>
        <p:blipFill rotWithShape="1">
          <a:blip r:embed="rId3">
            <a:alphaModFix/>
          </a:blip>
          <a:srcRect/>
          <a:stretch/>
        </p:blipFill>
        <p:spPr>
          <a:xfrm>
            <a:off x="7879231" y="2375555"/>
            <a:ext cx="4198076" cy="43205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Shape 218"/>
        <p:cNvGrpSpPr/>
        <p:nvPr/>
      </p:nvGrpSpPr>
      <p:grpSpPr>
        <a:xfrm>
          <a:off x="0" y="0"/>
          <a:ext cx="0" cy="0"/>
          <a:chOff x="0" y="0"/>
          <a:chExt cx="0" cy="0"/>
        </a:xfrm>
      </p:grpSpPr>
      <p:sp>
        <p:nvSpPr>
          <p:cNvPr id="2" name="Elipsa 1">
            <a:extLst>
              <a:ext uri="{FF2B5EF4-FFF2-40B4-BE49-F238E27FC236}">
                <a16:creationId xmlns:a16="http://schemas.microsoft.com/office/drawing/2014/main" id="{1DAEFBF7-0396-3FCC-BC2B-8C4291BB3B0B}"/>
              </a:ext>
            </a:extLst>
          </p:cNvPr>
          <p:cNvSpPr/>
          <p:nvPr/>
        </p:nvSpPr>
        <p:spPr>
          <a:xfrm>
            <a:off x="9227574" y="-406400"/>
            <a:ext cx="3497826" cy="314468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19" name="Google Shape;219;p3"/>
          <p:cNvSpPr txBox="1">
            <a:spLocks noGrp="1"/>
          </p:cNvSpPr>
          <p:nvPr>
            <p:ph type="body" idx="1"/>
          </p:nvPr>
        </p:nvSpPr>
        <p:spPr>
          <a:xfrm>
            <a:off x="603114" y="2250831"/>
            <a:ext cx="10803707" cy="4332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600"/>
              </a:spcAft>
              <a:buClr>
                <a:schemeClr val="lt1"/>
              </a:buClr>
              <a:buSzPts val="2400"/>
              <a:buNone/>
            </a:pPr>
            <a:r>
              <a:rPr lang="sl-SI" sz="2000" b="1" dirty="0">
                <a:solidFill>
                  <a:schemeClr val="tx1"/>
                </a:solidFill>
                <a:latin typeface="Congenial" panose="02000503040000020004" pitchFamily="2" charset="0"/>
              </a:rPr>
              <a:t>ZGODBA: </a:t>
            </a:r>
            <a:endParaRPr sz="2000" dirty="0">
              <a:solidFill>
                <a:schemeClr val="tx1"/>
              </a:solidFill>
              <a:latin typeface="Congenial" panose="02000503040000020004" pitchFamily="2" charset="0"/>
            </a:endParaRPr>
          </a:p>
          <a:p>
            <a:pPr marL="84138" indent="0">
              <a:lnSpc>
                <a:spcPct val="100000"/>
              </a:lnSpc>
              <a:spcBef>
                <a:spcPts val="0"/>
              </a:spcBef>
              <a:buClr>
                <a:schemeClr val="lt1"/>
              </a:buClr>
              <a:buSzPts val="2200"/>
              <a:buNone/>
            </a:pPr>
            <a:r>
              <a:rPr lang="sl-SI" sz="2000" dirty="0">
                <a:solidFill>
                  <a:schemeClr val="tx1"/>
                </a:solidFill>
                <a:latin typeface="Congenial" panose="02000503040000020004" pitchFamily="2" charset="0"/>
              </a:rPr>
              <a:t>Predstavljena je Lojzetova velika nadarjenost </a:t>
            </a:r>
            <a:r>
              <a:rPr lang="en-US" sz="2000" dirty="0">
                <a:solidFill>
                  <a:schemeClr val="tx1"/>
                </a:solidFill>
                <a:latin typeface="Congenial" panose="02000503040000020004" pitchFamily="2" charset="0"/>
              </a:rPr>
              <a:t>in </a:t>
            </a:r>
            <a:r>
              <a:rPr lang="en-US" sz="2000" dirty="0" err="1">
                <a:solidFill>
                  <a:schemeClr val="tx1"/>
                </a:solidFill>
                <a:latin typeface="Congenial" panose="02000503040000020004" pitchFamily="2" charset="0"/>
              </a:rPr>
              <a:t>želja</a:t>
            </a:r>
            <a:r>
              <a:rPr lang="en-US" sz="2000" dirty="0">
                <a:solidFill>
                  <a:schemeClr val="tx1"/>
                </a:solidFill>
                <a:latin typeface="Congenial" panose="02000503040000020004" pitchFamily="2" charset="0"/>
              </a:rPr>
              <a:t> po </a:t>
            </a:r>
            <a:r>
              <a:rPr lang="en-US" sz="2000" dirty="0" err="1">
                <a:solidFill>
                  <a:schemeClr val="tx1"/>
                </a:solidFill>
                <a:latin typeface="Congenial" panose="02000503040000020004" pitchFamily="2" charset="0"/>
              </a:rPr>
              <a:t>šolanju</a:t>
            </a:r>
            <a:r>
              <a:rPr lang="sl-SI" sz="2000" dirty="0">
                <a:solidFill>
                  <a:schemeClr val="tx1"/>
                </a:solidFill>
                <a:latin typeface="Congenial" panose="02000503040000020004" pitchFamily="2" charset="0"/>
              </a:rPr>
              <a:t>, hkrati pa </a:t>
            </a:r>
            <a:br>
              <a:rPr lang="sl-SI" sz="2000" dirty="0">
                <a:solidFill>
                  <a:schemeClr val="tx1"/>
                </a:solidFill>
                <a:latin typeface="Congenial" panose="02000503040000020004" pitchFamily="2" charset="0"/>
              </a:rPr>
            </a:br>
            <a:r>
              <a:rPr lang="sl-SI" sz="2000" dirty="0">
                <a:solidFill>
                  <a:schemeClr val="tx1"/>
                </a:solidFill>
                <a:latin typeface="Congenial" panose="02000503040000020004" pitchFamily="2" charset="0"/>
              </a:rPr>
              <a:t>zaničevanje s strani okolice, kjer je odraščal, ker je bil nezakonski otrok – „pankrt“. Lojze se jim postavi po robu. Stari oče mu pove, da je Bog tisti, ki človeku daje dostojanstvo. Nekega dne ga na domu obišče učitelj, ki njegovi teti predlaga, naj ga zaradi nadarjenosti pošljejo naprej na šolanje v Ljubljano.</a:t>
            </a:r>
            <a:endParaRPr sz="2000" dirty="0">
              <a:solidFill>
                <a:schemeClr val="tx1"/>
              </a:solidFill>
              <a:latin typeface="Congenial" panose="02000503040000020004" pitchFamily="2" charset="0"/>
            </a:endParaRPr>
          </a:p>
          <a:p>
            <a:pPr marL="84138" lvl="0" indent="-84138" algn="l" rtl="0">
              <a:lnSpc>
                <a:spcPct val="100000"/>
              </a:lnSpc>
              <a:spcBef>
                <a:spcPts val="600"/>
              </a:spcBef>
              <a:spcAft>
                <a:spcPts val="600"/>
              </a:spcAft>
              <a:buClr>
                <a:schemeClr val="lt1"/>
              </a:buClr>
              <a:buSzPts val="2400"/>
              <a:buNone/>
            </a:pPr>
            <a:r>
              <a:rPr lang="sl-SI" sz="2000" b="1" dirty="0">
                <a:solidFill>
                  <a:schemeClr val="tx1"/>
                </a:solidFill>
                <a:latin typeface="Congenial" panose="02000503040000020004" pitchFamily="2" charset="0"/>
              </a:rPr>
              <a:t>ODLOMEK DNEVA: Bog ustvari človeka po svoji podobi </a:t>
            </a:r>
            <a:r>
              <a:rPr lang="sl-SI" sz="2000" dirty="0">
                <a:solidFill>
                  <a:schemeClr val="tx1"/>
                </a:solidFill>
                <a:latin typeface="Congenial" panose="02000503040000020004" pitchFamily="2" charset="0"/>
              </a:rPr>
              <a:t>(1 </a:t>
            </a:r>
            <a:r>
              <a:rPr lang="sl-SI" sz="2000" dirty="0" err="1">
                <a:solidFill>
                  <a:schemeClr val="tx1"/>
                </a:solidFill>
                <a:latin typeface="Congenial" panose="02000503040000020004" pitchFamily="2" charset="0"/>
              </a:rPr>
              <a:t>Mz</a:t>
            </a:r>
            <a:r>
              <a:rPr lang="sl-SI" sz="2000" dirty="0">
                <a:solidFill>
                  <a:schemeClr val="tx1"/>
                </a:solidFill>
                <a:latin typeface="Congenial" panose="02000503040000020004" pitchFamily="2" charset="0"/>
              </a:rPr>
              <a:t> 1,26-28)</a:t>
            </a:r>
          </a:p>
          <a:p>
            <a:pPr marL="84138" lvl="0" indent="-84138" algn="l" rtl="0">
              <a:lnSpc>
                <a:spcPct val="100000"/>
              </a:lnSpc>
              <a:spcBef>
                <a:spcPts val="0"/>
              </a:spcBef>
              <a:spcAft>
                <a:spcPts val="600"/>
              </a:spcAft>
              <a:buClr>
                <a:schemeClr val="lt1"/>
              </a:buClr>
              <a:buSzPts val="2400"/>
              <a:buNone/>
            </a:pPr>
            <a:r>
              <a:rPr lang="sl-SI" sz="2000" b="1" i="1" dirty="0">
                <a:solidFill>
                  <a:schemeClr val="tx1"/>
                </a:solidFill>
                <a:latin typeface="Congenial" panose="02000503040000020004" pitchFamily="2" charset="0"/>
              </a:rPr>
              <a:t>	</a:t>
            </a:r>
            <a:r>
              <a:rPr lang="sl-SI" sz="1800" i="1" dirty="0">
                <a:solidFill>
                  <a:schemeClr val="tx1"/>
                </a:solidFill>
                <a:latin typeface="Congenial" panose="02000503040000020004" pitchFamily="2" charset="0"/>
              </a:rPr>
              <a:t>Bog je rekel: »Naredimo človeka po svoji podobi, kot svojo podobnost! Gospoduje naj ribam morja in pticam neba, živini in vsej zemlji ter vsej laznini, ki se plazi po zemlji!« Bog je ustvaril človeka </a:t>
            </a:r>
            <a:r>
              <a:rPr lang="sl-SI" sz="1800" b="1" i="1" dirty="0">
                <a:solidFill>
                  <a:schemeClr val="tx1"/>
                </a:solidFill>
                <a:latin typeface="Congenial" panose="02000503040000020004" pitchFamily="2" charset="0"/>
              </a:rPr>
              <a:t>po svoji podobi</a:t>
            </a:r>
            <a:r>
              <a:rPr lang="sl-SI" sz="1800" i="1" dirty="0">
                <a:solidFill>
                  <a:schemeClr val="tx1"/>
                </a:solidFill>
                <a:latin typeface="Congenial" panose="02000503040000020004" pitchFamily="2" charset="0"/>
              </a:rPr>
              <a:t>, po Božji podobi ga je ustvaril, moškega in žensko je ustvaril. Bog ju je blagoslovil in Bog jima je rekel: »Bodita rodovitna in množita se, napolnita zemljo in si jo podvrzita; gospodujta ribam v morju in pticam na nebu ter vsem živalim, ki se gibljejo po zemlji!« </a:t>
            </a:r>
          </a:p>
          <a:p>
            <a:pPr marL="84138" lvl="0" indent="-84138" algn="l" rtl="0">
              <a:lnSpc>
                <a:spcPct val="100000"/>
              </a:lnSpc>
              <a:spcBef>
                <a:spcPts val="600"/>
              </a:spcBef>
              <a:spcAft>
                <a:spcPts val="600"/>
              </a:spcAft>
              <a:buClr>
                <a:schemeClr val="lt1"/>
              </a:buClr>
              <a:buSzPts val="2400"/>
              <a:buNone/>
            </a:pPr>
            <a:r>
              <a:rPr lang="sl-SI" sz="2000" b="1" dirty="0">
                <a:solidFill>
                  <a:schemeClr val="tx1"/>
                </a:solidFill>
                <a:latin typeface="Congenial" panose="02000503040000020004" pitchFamily="2" charset="0"/>
              </a:rPr>
              <a:t>SIMBOL: krona</a:t>
            </a:r>
            <a:endParaRPr sz="2000" dirty="0">
              <a:solidFill>
                <a:schemeClr val="tx1"/>
              </a:solidFill>
              <a:latin typeface="Congenial" panose="02000503040000020004" pitchFamily="2" charset="0"/>
            </a:endParaRPr>
          </a:p>
        </p:txBody>
      </p:sp>
      <p:sp>
        <p:nvSpPr>
          <p:cNvPr id="220" name="Google Shape;220;p3"/>
          <p:cNvSpPr txBox="1"/>
          <p:nvPr/>
        </p:nvSpPr>
        <p:spPr>
          <a:xfrm>
            <a:off x="603114" y="612843"/>
            <a:ext cx="9492385" cy="147860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63A14"/>
              </a:buClr>
              <a:buSzPts val="5400"/>
              <a:buFont typeface="Arial"/>
              <a:buNone/>
            </a:pPr>
            <a:r>
              <a:rPr lang="sl-SI" sz="5400" b="1" i="0" u="none" strike="noStrike" cap="none" dirty="0">
                <a:solidFill>
                  <a:srgbClr val="C63A14"/>
                </a:solidFill>
                <a:latin typeface="Arial"/>
                <a:ea typeface="Arial"/>
                <a:cs typeface="Arial"/>
                <a:sym typeface="Arial"/>
              </a:rPr>
              <a:t>1. dan: DOSTOJANSTVO </a:t>
            </a:r>
            <a:endParaRPr sz="3600" b="1" i="0" u="none" strike="noStrike" cap="none" dirty="0">
              <a:solidFill>
                <a:srgbClr val="C63A14"/>
              </a:solidFill>
              <a:latin typeface="Arial"/>
              <a:ea typeface="Arial"/>
              <a:cs typeface="Arial"/>
              <a:sym typeface="Arial"/>
            </a:endParaRPr>
          </a:p>
        </p:txBody>
      </p:sp>
      <p:pic>
        <p:nvPicPr>
          <p:cNvPr id="9" name="Slika 8">
            <a:extLst>
              <a:ext uri="{FF2B5EF4-FFF2-40B4-BE49-F238E27FC236}">
                <a16:creationId xmlns:a16="http://schemas.microsoft.com/office/drawing/2014/main" id="{8EDA50FE-D4CF-584C-75A4-63060278D9F6}"/>
              </a:ext>
            </a:extLst>
          </p:cNvPr>
          <p:cNvPicPr>
            <a:picLocks noChangeAspect="1"/>
          </p:cNvPicPr>
          <p:nvPr/>
        </p:nvPicPr>
        <p:blipFill>
          <a:blip r:embed="rId3"/>
          <a:stretch>
            <a:fillRect/>
          </a:stretch>
        </p:blipFill>
        <p:spPr>
          <a:xfrm>
            <a:off x="9683620" y="-165152"/>
            <a:ext cx="2378862" cy="2662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Shape 218">
          <a:extLst>
            <a:ext uri="{FF2B5EF4-FFF2-40B4-BE49-F238E27FC236}">
              <a16:creationId xmlns:a16="http://schemas.microsoft.com/office/drawing/2014/main" id="{3FBB5979-E9BC-D430-EA90-508D36A7F23F}"/>
            </a:ext>
          </a:extLst>
        </p:cNvPr>
        <p:cNvGrpSpPr/>
        <p:nvPr/>
      </p:nvGrpSpPr>
      <p:grpSpPr>
        <a:xfrm>
          <a:off x="0" y="0"/>
          <a:ext cx="0" cy="0"/>
          <a:chOff x="0" y="0"/>
          <a:chExt cx="0" cy="0"/>
        </a:xfrm>
      </p:grpSpPr>
      <p:sp>
        <p:nvSpPr>
          <p:cNvPr id="2" name="Elipsa 1">
            <a:extLst>
              <a:ext uri="{FF2B5EF4-FFF2-40B4-BE49-F238E27FC236}">
                <a16:creationId xmlns:a16="http://schemas.microsoft.com/office/drawing/2014/main" id="{21487258-E7C4-EBBE-1982-85BFEEB51886}"/>
              </a:ext>
            </a:extLst>
          </p:cNvPr>
          <p:cNvSpPr/>
          <p:nvPr/>
        </p:nvSpPr>
        <p:spPr>
          <a:xfrm>
            <a:off x="9227574" y="-406400"/>
            <a:ext cx="3497826" cy="314468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19" name="Google Shape;219;p3">
            <a:extLst>
              <a:ext uri="{FF2B5EF4-FFF2-40B4-BE49-F238E27FC236}">
                <a16:creationId xmlns:a16="http://schemas.microsoft.com/office/drawing/2014/main" id="{5A697B1C-6D20-0821-BF97-2C9AB487FA27}"/>
              </a:ext>
            </a:extLst>
          </p:cNvPr>
          <p:cNvSpPr txBox="1">
            <a:spLocks noGrp="1"/>
          </p:cNvSpPr>
          <p:nvPr>
            <p:ph type="body" idx="1"/>
          </p:nvPr>
        </p:nvSpPr>
        <p:spPr>
          <a:xfrm>
            <a:off x="603114" y="2091446"/>
            <a:ext cx="10985772" cy="4885425"/>
          </a:xfrm>
          <a:prstGeom prst="rect">
            <a:avLst/>
          </a:prstGeom>
          <a:noFill/>
          <a:ln>
            <a:noFill/>
          </a:ln>
        </p:spPr>
        <p:txBody>
          <a:bodyPr spcFirstLastPara="1" wrap="square" lIns="91425" tIns="45700" rIns="91425" bIns="45700" anchor="t" anchorCtr="0">
            <a:noAutofit/>
          </a:bodyPr>
          <a:lstStyle/>
          <a:p>
            <a:pPr marL="84138" indent="-84138">
              <a:lnSpc>
                <a:spcPct val="100000"/>
              </a:lnSpc>
              <a:spcBef>
                <a:spcPts val="600"/>
              </a:spcBef>
              <a:spcAft>
                <a:spcPts val="600"/>
              </a:spcAft>
              <a:buClr>
                <a:schemeClr val="lt1"/>
              </a:buClr>
              <a:buSzPts val="2400"/>
              <a:buNone/>
            </a:pPr>
            <a:r>
              <a:rPr lang="sl-SI" sz="2000" b="1" dirty="0">
                <a:solidFill>
                  <a:schemeClr val="tx1"/>
                </a:solidFill>
                <a:latin typeface="Congenial" panose="02000503040000020004" pitchFamily="2" charset="0"/>
              </a:rPr>
              <a:t>ZGODBA: </a:t>
            </a:r>
          </a:p>
          <a:p>
            <a:pPr marL="0" lvl="0" indent="88900" algn="l" rtl="0">
              <a:lnSpc>
                <a:spcPct val="100000"/>
              </a:lnSpc>
              <a:spcBef>
                <a:spcPts val="0"/>
              </a:spcBef>
              <a:spcAft>
                <a:spcPts val="0"/>
              </a:spcAft>
              <a:buClr>
                <a:schemeClr val="lt1"/>
              </a:buClr>
              <a:buSzPts val="2400"/>
              <a:buNone/>
            </a:pPr>
            <a:r>
              <a:rPr lang="sl-SI" sz="2000" dirty="0">
                <a:solidFill>
                  <a:schemeClr val="tx1"/>
                </a:solidFill>
                <a:latin typeface="Congenial" panose="02000503040000020004" pitchFamily="2" charset="0"/>
              </a:rPr>
              <a:t>Lojze začne šolanje v Ljubljani, nastanjen pri družini Pogačar. </a:t>
            </a:r>
          </a:p>
          <a:p>
            <a:pPr marL="84138" indent="0">
              <a:lnSpc>
                <a:spcPct val="100000"/>
              </a:lnSpc>
              <a:spcBef>
                <a:spcPts val="0"/>
              </a:spcBef>
              <a:buClr>
                <a:schemeClr val="lt1"/>
              </a:buClr>
              <a:buSzPts val="2200"/>
              <a:buNone/>
            </a:pPr>
            <a:r>
              <a:rPr lang="sl-SI" sz="2000" dirty="0">
                <a:solidFill>
                  <a:schemeClr val="tx1"/>
                </a:solidFill>
                <a:latin typeface="Congenial" panose="02000503040000020004" pitchFamily="2" charset="0"/>
              </a:rPr>
              <a:t>Ker prihaja s podeželja, se iz njega norčujejo in vname se pretep. Po pogovoru z ravnateljem začenja obvladovati svojo vihravo naravo. Kljub temu pokaže odločnost v prizadevanju postati boljši človek, pri tem mu pomaga stalni spovednik.</a:t>
            </a:r>
          </a:p>
          <a:p>
            <a:pPr marL="84138" lvl="0" indent="-84138" algn="l" rtl="0">
              <a:lnSpc>
                <a:spcPct val="100000"/>
              </a:lnSpc>
              <a:spcBef>
                <a:spcPts val="600"/>
              </a:spcBef>
              <a:spcAft>
                <a:spcPts val="600"/>
              </a:spcAft>
              <a:buClr>
                <a:schemeClr val="lt1"/>
              </a:buClr>
              <a:buSzPts val="2400"/>
              <a:buNone/>
            </a:pPr>
            <a:r>
              <a:rPr lang="sl-SI" sz="2000" b="1" dirty="0">
                <a:solidFill>
                  <a:schemeClr val="tx1"/>
                </a:solidFill>
                <a:latin typeface="Congenial" panose="02000503040000020004" pitchFamily="2" charset="0"/>
              </a:rPr>
              <a:t>ODLOMEK DNEVA: Jožef se odloči </a:t>
            </a:r>
            <a:r>
              <a:rPr lang="sl-SI" sz="2000" dirty="0">
                <a:solidFill>
                  <a:schemeClr val="tx1"/>
                </a:solidFill>
                <a:latin typeface="Congenial" panose="02000503040000020004" pitchFamily="2" charset="0"/>
              </a:rPr>
              <a:t>(</a:t>
            </a:r>
            <a:r>
              <a:rPr lang="sl-SI" sz="2000" dirty="0" err="1">
                <a:solidFill>
                  <a:schemeClr val="tx1"/>
                </a:solidFill>
                <a:latin typeface="Congenial" panose="02000503040000020004" pitchFamily="2" charset="0"/>
              </a:rPr>
              <a:t>Mt</a:t>
            </a:r>
            <a:r>
              <a:rPr lang="sl-SI" sz="2000" dirty="0">
                <a:solidFill>
                  <a:schemeClr val="tx1"/>
                </a:solidFill>
                <a:latin typeface="Congenial" panose="02000503040000020004" pitchFamily="2" charset="0"/>
              </a:rPr>
              <a:t> 1,18-21.24-25)</a:t>
            </a:r>
          </a:p>
          <a:p>
            <a:pPr marL="84138" lvl="0" indent="-84138" algn="l" rtl="0">
              <a:lnSpc>
                <a:spcPct val="100000"/>
              </a:lnSpc>
              <a:spcBef>
                <a:spcPts val="0"/>
              </a:spcBef>
              <a:spcAft>
                <a:spcPts val="0"/>
              </a:spcAft>
              <a:buClr>
                <a:schemeClr val="lt1"/>
              </a:buClr>
              <a:buSzPts val="2400"/>
              <a:buNone/>
            </a:pPr>
            <a:r>
              <a:rPr lang="sl-SI" sz="2000" b="1" i="1" dirty="0">
                <a:solidFill>
                  <a:schemeClr val="tx1"/>
                </a:solidFill>
                <a:latin typeface="Congenial" panose="02000503040000020004" pitchFamily="2" charset="0"/>
              </a:rPr>
              <a:t>	</a:t>
            </a:r>
            <a:r>
              <a:rPr lang="sl-SI" sz="1800" i="1" dirty="0">
                <a:solidFill>
                  <a:schemeClr val="tx1"/>
                </a:solidFill>
                <a:latin typeface="Congenial" panose="02000503040000020004" pitchFamily="2" charset="0"/>
              </a:rPr>
              <a:t>Z rojstvom Jezusa Kristusa je bilo takóle: Njegova mati Marija je bila zaročena z Jožefom; in preden sta prišla skupaj, se je izkazalo, da je noseča – bila pa je noseča od Svetega Duha. Njen mož Jožef je bil pravičen in je ni hotel osramotiti, zato je sklenil, da jo bo skrivaj odslovil. Ko je to premišljeval, se mu je v sanjah prikazal Gospodov angel in rekel: »Jožef, Davidov sin, ne boj se vzeti k sebi Marije, svoje žene; kar je spočela, je namreč od Svetega Duha. Rodila bo sina in daj mu ime Jezus, kajti on bo svoje ljudstvo odrešil grehov.« Ko se je Jožef zbudil, </a:t>
            </a:r>
            <a:r>
              <a:rPr lang="sl-SI" sz="1800" b="1" i="1" dirty="0">
                <a:solidFill>
                  <a:schemeClr val="tx1"/>
                </a:solidFill>
                <a:latin typeface="Congenial" panose="02000503040000020004" pitchFamily="2" charset="0"/>
              </a:rPr>
              <a:t>je</a:t>
            </a:r>
            <a:r>
              <a:rPr lang="sl-SI" sz="1800" i="1" dirty="0">
                <a:solidFill>
                  <a:schemeClr val="tx1"/>
                </a:solidFill>
                <a:latin typeface="Congenial" panose="02000503040000020004" pitchFamily="2" charset="0"/>
              </a:rPr>
              <a:t> </a:t>
            </a:r>
            <a:r>
              <a:rPr lang="sl-SI" sz="1800" b="1" i="1" dirty="0">
                <a:solidFill>
                  <a:schemeClr val="tx1"/>
                </a:solidFill>
                <a:latin typeface="Congenial" panose="02000503040000020004" pitchFamily="2" charset="0"/>
              </a:rPr>
              <a:t>storil, kakor mu je naročil Gospodov angel</a:t>
            </a:r>
            <a:r>
              <a:rPr lang="sl-SI" sz="1800" i="1" dirty="0">
                <a:solidFill>
                  <a:schemeClr val="tx1"/>
                </a:solidFill>
                <a:latin typeface="Congenial" panose="02000503040000020004" pitchFamily="2" charset="0"/>
              </a:rPr>
              <a:t>. Vzel je svojo ženo k sebi in ni je poznal, dokler ni rodila sina; in imenoval ga je Jezus.</a:t>
            </a:r>
          </a:p>
          <a:p>
            <a:pPr marL="84138" lvl="0" indent="-84138" algn="l" rtl="0">
              <a:lnSpc>
                <a:spcPct val="100000"/>
              </a:lnSpc>
              <a:spcBef>
                <a:spcPts val="1000"/>
              </a:spcBef>
              <a:spcAft>
                <a:spcPts val="0"/>
              </a:spcAft>
              <a:buClr>
                <a:schemeClr val="lt1"/>
              </a:buClr>
              <a:buSzPts val="2400"/>
              <a:buNone/>
            </a:pPr>
            <a:r>
              <a:rPr lang="sl-SI" sz="2000" b="1" dirty="0">
                <a:solidFill>
                  <a:schemeClr val="tx1"/>
                </a:solidFill>
                <a:latin typeface="Congenial" panose="02000503040000020004" pitchFamily="2" charset="0"/>
              </a:rPr>
              <a:t>SIMBOL: budilka</a:t>
            </a:r>
          </a:p>
        </p:txBody>
      </p:sp>
      <p:sp>
        <p:nvSpPr>
          <p:cNvPr id="220" name="Google Shape;220;p3">
            <a:extLst>
              <a:ext uri="{FF2B5EF4-FFF2-40B4-BE49-F238E27FC236}">
                <a16:creationId xmlns:a16="http://schemas.microsoft.com/office/drawing/2014/main" id="{115B2EB2-F7E8-3FAA-909A-32EA4F845E67}"/>
              </a:ext>
            </a:extLst>
          </p:cNvPr>
          <p:cNvSpPr txBox="1"/>
          <p:nvPr/>
        </p:nvSpPr>
        <p:spPr>
          <a:xfrm>
            <a:off x="603114" y="612843"/>
            <a:ext cx="9492385" cy="147860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63A14"/>
              </a:buClr>
              <a:buSzPts val="5400"/>
              <a:buFont typeface="Arial"/>
              <a:buNone/>
            </a:pPr>
            <a:r>
              <a:rPr lang="sl-SI" sz="5400" b="1" i="0" u="none" strike="noStrike" cap="none" dirty="0">
                <a:solidFill>
                  <a:srgbClr val="C63A14"/>
                </a:solidFill>
                <a:latin typeface="Arial"/>
                <a:ea typeface="Arial"/>
                <a:cs typeface="Arial"/>
                <a:sym typeface="Arial"/>
              </a:rPr>
              <a:t>2. dan: ODLOČNOST </a:t>
            </a:r>
            <a:endParaRPr lang="sl-SI" sz="3600" b="1" i="0" u="none" strike="noStrike" cap="none" dirty="0">
              <a:solidFill>
                <a:srgbClr val="C63A14"/>
              </a:solidFill>
              <a:latin typeface="Arial"/>
              <a:ea typeface="Arial"/>
              <a:cs typeface="Arial"/>
              <a:sym typeface="Arial"/>
            </a:endParaRPr>
          </a:p>
        </p:txBody>
      </p:sp>
      <p:pic>
        <p:nvPicPr>
          <p:cNvPr id="6" name="Slika 5">
            <a:extLst>
              <a:ext uri="{FF2B5EF4-FFF2-40B4-BE49-F238E27FC236}">
                <a16:creationId xmlns:a16="http://schemas.microsoft.com/office/drawing/2014/main" id="{5B7D2B92-6078-A11E-D8DE-7DBEE993DF51}"/>
              </a:ext>
            </a:extLst>
          </p:cNvPr>
          <p:cNvPicPr>
            <a:picLocks noChangeAspect="1"/>
          </p:cNvPicPr>
          <p:nvPr/>
        </p:nvPicPr>
        <p:blipFill>
          <a:blip r:embed="rId3"/>
          <a:stretch>
            <a:fillRect/>
          </a:stretch>
        </p:blipFill>
        <p:spPr>
          <a:xfrm>
            <a:off x="9885106" y="98323"/>
            <a:ext cx="1877961" cy="2101628"/>
          </a:xfrm>
          <a:prstGeom prst="rect">
            <a:avLst/>
          </a:prstGeom>
        </p:spPr>
      </p:pic>
    </p:spTree>
    <p:extLst>
      <p:ext uri="{BB962C8B-B14F-4D97-AF65-F5344CB8AC3E}">
        <p14:creationId xmlns:p14="http://schemas.microsoft.com/office/powerpoint/2010/main" val="428470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Shape 231"/>
        <p:cNvGrpSpPr/>
        <p:nvPr/>
      </p:nvGrpSpPr>
      <p:grpSpPr>
        <a:xfrm>
          <a:off x="0" y="0"/>
          <a:ext cx="0" cy="0"/>
          <a:chOff x="0" y="0"/>
          <a:chExt cx="0" cy="0"/>
        </a:xfrm>
      </p:grpSpPr>
      <p:sp>
        <p:nvSpPr>
          <p:cNvPr id="3" name="Elipsa 2">
            <a:extLst>
              <a:ext uri="{FF2B5EF4-FFF2-40B4-BE49-F238E27FC236}">
                <a16:creationId xmlns:a16="http://schemas.microsoft.com/office/drawing/2014/main" id="{3406F99E-D8F7-89BC-6165-F00A8328D5CC}"/>
              </a:ext>
            </a:extLst>
          </p:cNvPr>
          <p:cNvSpPr/>
          <p:nvPr/>
        </p:nvSpPr>
        <p:spPr>
          <a:xfrm>
            <a:off x="9227574" y="-406400"/>
            <a:ext cx="3497826" cy="314468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32" name="Google Shape;232;p5"/>
          <p:cNvSpPr txBox="1">
            <a:spLocks noGrp="1"/>
          </p:cNvSpPr>
          <p:nvPr>
            <p:ph type="body" idx="1"/>
          </p:nvPr>
        </p:nvSpPr>
        <p:spPr>
          <a:xfrm>
            <a:off x="603114" y="2218243"/>
            <a:ext cx="10900037" cy="4095848"/>
          </a:xfrm>
          <a:prstGeom prst="rect">
            <a:avLst/>
          </a:prstGeom>
          <a:noFill/>
          <a:ln>
            <a:noFill/>
          </a:ln>
        </p:spPr>
        <p:txBody>
          <a:bodyPr spcFirstLastPara="1" wrap="square" lIns="91425" tIns="45700" rIns="91425" bIns="45700" anchor="t" anchorCtr="0">
            <a:normAutofit fontScale="92500"/>
          </a:bodyPr>
          <a:lstStyle/>
          <a:p>
            <a:pPr marL="84138" lvl="0" indent="-84138" algn="l" rtl="0">
              <a:lnSpc>
                <a:spcPct val="100000"/>
              </a:lnSpc>
              <a:spcBef>
                <a:spcPts val="600"/>
              </a:spcBef>
              <a:spcAft>
                <a:spcPts val="600"/>
              </a:spcAft>
              <a:buClr>
                <a:schemeClr val="lt1"/>
              </a:buClr>
              <a:buSzPts val="2400"/>
              <a:buNone/>
            </a:pPr>
            <a:r>
              <a:rPr lang="sl-SI" sz="2000" b="1" dirty="0">
                <a:solidFill>
                  <a:schemeClr val="tx1"/>
                </a:solidFill>
                <a:latin typeface="Congenial" panose="02000503040000020004" pitchFamily="2" charset="0"/>
              </a:rPr>
              <a:t>ZGODBA: </a:t>
            </a:r>
            <a:endParaRPr sz="2000" dirty="0">
              <a:solidFill>
                <a:schemeClr val="tx1"/>
              </a:solidFill>
              <a:latin typeface="Congenial" panose="02000503040000020004" pitchFamily="2" charset="0"/>
            </a:endParaRPr>
          </a:p>
          <a:p>
            <a:pPr marL="84138" indent="0">
              <a:lnSpc>
                <a:spcPts val="2640"/>
              </a:lnSpc>
              <a:spcBef>
                <a:spcPts val="600"/>
              </a:spcBef>
              <a:spcAft>
                <a:spcPts val="600"/>
              </a:spcAft>
              <a:buClr>
                <a:schemeClr val="lt1"/>
              </a:buClr>
              <a:buSzPts val="2200"/>
              <a:buNone/>
            </a:pPr>
            <a:r>
              <a:rPr lang="sl-SI" sz="2000" dirty="0">
                <a:solidFill>
                  <a:schemeClr val="tx1"/>
                </a:solidFill>
                <a:latin typeface="Congenial" panose="02000503040000020004" pitchFamily="2" charset="0"/>
              </a:rPr>
              <a:t>Lojze se načrtno začne darovati za druge. Priznava svoje napake. Pomaga sošolcema, jima razlaga učno snov in ne zahteva plačila. Je predsednik Marijine kongregacije, prav tako se včlani v Katoliško akcijo. Biti hoče zavzet, dejaven kristjan. Za vse to pa črpa moč v evharistiji.</a:t>
            </a:r>
          </a:p>
          <a:p>
            <a:pPr marL="84138" indent="-84138">
              <a:lnSpc>
                <a:spcPts val="2640"/>
              </a:lnSpc>
              <a:spcBef>
                <a:spcPts val="600"/>
              </a:spcBef>
              <a:spcAft>
                <a:spcPts val="600"/>
              </a:spcAft>
              <a:buClr>
                <a:schemeClr val="lt1"/>
              </a:buClr>
              <a:buSzPts val="2200"/>
              <a:buNone/>
            </a:pPr>
            <a:r>
              <a:rPr lang="sl-SI" sz="2000" b="1" dirty="0">
                <a:solidFill>
                  <a:schemeClr val="tx1"/>
                </a:solidFill>
                <a:latin typeface="Congenial" panose="02000503040000020004" pitchFamily="2" charset="0"/>
              </a:rPr>
              <a:t>ODLOMEK DNEVA: Jezus se pri evharistiji daruje za nas </a:t>
            </a:r>
            <a:r>
              <a:rPr lang="sl-SI" sz="2000" dirty="0">
                <a:solidFill>
                  <a:schemeClr val="tx1"/>
                </a:solidFill>
                <a:latin typeface="Congenial" panose="02000503040000020004" pitchFamily="2" charset="0"/>
              </a:rPr>
              <a:t>(</a:t>
            </a:r>
            <a:r>
              <a:rPr lang="sl-SI" sz="2000" dirty="0" err="1">
                <a:solidFill>
                  <a:schemeClr val="tx1"/>
                </a:solidFill>
                <a:latin typeface="Congenial" panose="02000503040000020004" pitchFamily="2" charset="0"/>
              </a:rPr>
              <a:t>Lk</a:t>
            </a:r>
            <a:r>
              <a:rPr lang="sl-SI" sz="2000" dirty="0">
                <a:solidFill>
                  <a:schemeClr val="tx1"/>
                </a:solidFill>
                <a:latin typeface="Congenial" panose="02000503040000020004" pitchFamily="2" charset="0"/>
              </a:rPr>
              <a:t> 22,14-15.19-20)</a:t>
            </a:r>
            <a:endParaRPr lang="sl-SI" sz="2000" strike="sngStrike" dirty="0">
              <a:solidFill>
                <a:schemeClr val="tx1"/>
              </a:solidFill>
              <a:latin typeface="Congenial" panose="02000503040000020004" pitchFamily="2" charset="0"/>
            </a:endParaRPr>
          </a:p>
          <a:p>
            <a:pPr marL="84138" indent="-84138">
              <a:lnSpc>
                <a:spcPts val="2640"/>
              </a:lnSpc>
              <a:spcBef>
                <a:spcPts val="0"/>
              </a:spcBef>
              <a:spcAft>
                <a:spcPts val="600"/>
              </a:spcAft>
              <a:buClr>
                <a:schemeClr val="lt1"/>
              </a:buClr>
              <a:buSzPts val="2200"/>
              <a:buNone/>
            </a:pPr>
            <a:r>
              <a:rPr lang="sl-SI" sz="2000" i="1" dirty="0">
                <a:solidFill>
                  <a:schemeClr val="tx1"/>
                </a:solidFill>
                <a:latin typeface="Congenial" panose="02000503040000020004" pitchFamily="2" charset="0"/>
              </a:rPr>
              <a:t>	Ko je prišla ura, je sédel k mizi in apostoli z njim. In rekel jim je: »Srčno sem želel jesti z vami to </a:t>
            </a:r>
            <a:r>
              <a:rPr lang="sl-SI" sz="2000" i="1" dirty="0" err="1">
                <a:solidFill>
                  <a:schemeClr val="tx1"/>
                </a:solidFill>
                <a:latin typeface="Congenial" panose="02000503040000020004" pitchFamily="2" charset="0"/>
              </a:rPr>
              <a:t>pashalno</a:t>
            </a:r>
            <a:r>
              <a:rPr lang="sl-SI" sz="2000" i="1" dirty="0">
                <a:solidFill>
                  <a:schemeClr val="tx1"/>
                </a:solidFill>
                <a:latin typeface="Congenial" panose="02000503040000020004" pitchFamily="2" charset="0"/>
              </a:rPr>
              <a:t> večerjo, preden bom trpel.« In vzel je kruh, se zahvalil, ga razlomil, jim ga dal in rekel: »</a:t>
            </a:r>
            <a:r>
              <a:rPr lang="sl-SI" sz="2000" b="1" i="1" dirty="0">
                <a:solidFill>
                  <a:schemeClr val="tx1"/>
                </a:solidFill>
                <a:latin typeface="Congenial" panose="02000503040000020004" pitchFamily="2" charset="0"/>
              </a:rPr>
              <a:t>To je moje telo</a:t>
            </a:r>
            <a:r>
              <a:rPr lang="sl-SI" sz="2000" i="1" dirty="0">
                <a:solidFill>
                  <a:schemeClr val="tx1"/>
                </a:solidFill>
                <a:latin typeface="Congenial" panose="02000503040000020004" pitchFamily="2" charset="0"/>
              </a:rPr>
              <a:t>, ki se daje za vas. To delajte v moj spomin.« Prav tako je po večerji vzel tudi kelih in rekel: »Ta kelih je nova zaveza v moji krvi, ki se preliva za vas.«</a:t>
            </a:r>
          </a:p>
          <a:p>
            <a:pPr marL="84138" indent="-84138">
              <a:lnSpc>
                <a:spcPts val="2640"/>
              </a:lnSpc>
              <a:spcBef>
                <a:spcPts val="600"/>
              </a:spcBef>
              <a:spcAft>
                <a:spcPts val="600"/>
              </a:spcAft>
              <a:buClr>
                <a:schemeClr val="lt1"/>
              </a:buClr>
              <a:buSzPts val="2200"/>
              <a:buNone/>
            </a:pPr>
            <a:r>
              <a:rPr lang="sl-SI" sz="2000" b="1" dirty="0">
                <a:solidFill>
                  <a:schemeClr val="tx1"/>
                </a:solidFill>
                <a:latin typeface="Congenial" panose="02000503040000020004" pitchFamily="2" charset="0"/>
              </a:rPr>
              <a:t>SIMBOL: sveča</a:t>
            </a:r>
            <a:endParaRPr sz="2000" dirty="0">
              <a:solidFill>
                <a:schemeClr val="tx1"/>
              </a:solidFill>
              <a:latin typeface="Congenial" panose="02000503040000020004" pitchFamily="2" charset="0"/>
            </a:endParaRPr>
          </a:p>
          <a:p>
            <a:pPr marL="84138" lvl="0" indent="0" algn="l" rtl="0">
              <a:lnSpc>
                <a:spcPct val="90000"/>
              </a:lnSpc>
              <a:spcBef>
                <a:spcPts val="1000"/>
              </a:spcBef>
              <a:spcAft>
                <a:spcPts val="0"/>
              </a:spcAft>
              <a:buClr>
                <a:schemeClr val="dk1"/>
              </a:buClr>
              <a:buSzPts val="2400"/>
              <a:buNone/>
            </a:pPr>
            <a:endParaRPr sz="2000" dirty="0">
              <a:solidFill>
                <a:schemeClr val="tx1"/>
              </a:solidFill>
              <a:latin typeface="Congenial" panose="02000503040000020004" pitchFamily="2" charset="0"/>
            </a:endParaRPr>
          </a:p>
        </p:txBody>
      </p:sp>
      <p:sp>
        <p:nvSpPr>
          <p:cNvPr id="233" name="Google Shape;233;p5"/>
          <p:cNvSpPr txBox="1"/>
          <p:nvPr/>
        </p:nvSpPr>
        <p:spPr>
          <a:xfrm>
            <a:off x="603114" y="612843"/>
            <a:ext cx="9492385" cy="147860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63A14"/>
              </a:buClr>
              <a:buSzPts val="5400"/>
              <a:buFont typeface="Arial"/>
              <a:buNone/>
            </a:pPr>
            <a:r>
              <a:rPr lang="sl-SI" sz="5400" b="1" i="0" u="none" strike="noStrike" cap="none" dirty="0">
                <a:solidFill>
                  <a:srgbClr val="C63A14"/>
                </a:solidFill>
                <a:latin typeface="Arial"/>
                <a:ea typeface="Arial"/>
                <a:cs typeface="Arial"/>
                <a:sym typeface="Arial"/>
              </a:rPr>
              <a:t>3. dan: DAROVANJE </a:t>
            </a:r>
            <a:endParaRPr sz="3600" b="1" i="0" u="none" strike="noStrike" cap="none" dirty="0">
              <a:solidFill>
                <a:srgbClr val="C63A14"/>
              </a:solidFill>
              <a:latin typeface="Arial"/>
              <a:ea typeface="Arial"/>
              <a:cs typeface="Arial"/>
              <a:sym typeface="Arial"/>
            </a:endParaRPr>
          </a:p>
        </p:txBody>
      </p:sp>
      <p:pic>
        <p:nvPicPr>
          <p:cNvPr id="5" name="Slika 4">
            <a:extLst>
              <a:ext uri="{FF2B5EF4-FFF2-40B4-BE49-F238E27FC236}">
                <a16:creationId xmlns:a16="http://schemas.microsoft.com/office/drawing/2014/main" id="{8DF7CD65-56F7-F276-F5A7-D02EFC76EF6A}"/>
              </a:ext>
            </a:extLst>
          </p:cNvPr>
          <p:cNvPicPr>
            <a:picLocks noChangeAspect="1"/>
          </p:cNvPicPr>
          <p:nvPr/>
        </p:nvPicPr>
        <p:blipFill>
          <a:blip r:embed="rId3"/>
          <a:stretch>
            <a:fillRect/>
          </a:stretch>
        </p:blipFill>
        <p:spPr>
          <a:xfrm>
            <a:off x="9726235" y="-50596"/>
            <a:ext cx="2355892" cy="26364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Shape 237"/>
        <p:cNvGrpSpPr/>
        <p:nvPr/>
      </p:nvGrpSpPr>
      <p:grpSpPr>
        <a:xfrm>
          <a:off x="0" y="0"/>
          <a:ext cx="0" cy="0"/>
          <a:chOff x="0" y="0"/>
          <a:chExt cx="0" cy="0"/>
        </a:xfrm>
      </p:grpSpPr>
      <p:sp>
        <p:nvSpPr>
          <p:cNvPr id="3" name="Elipsa 2">
            <a:extLst>
              <a:ext uri="{FF2B5EF4-FFF2-40B4-BE49-F238E27FC236}">
                <a16:creationId xmlns:a16="http://schemas.microsoft.com/office/drawing/2014/main" id="{7BEDC6A5-41AD-2473-D631-760EFAD23B32}"/>
              </a:ext>
            </a:extLst>
          </p:cNvPr>
          <p:cNvSpPr/>
          <p:nvPr/>
        </p:nvSpPr>
        <p:spPr>
          <a:xfrm>
            <a:off x="9075174" y="-558800"/>
            <a:ext cx="3497826" cy="314468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39" name="Google Shape;239;p6"/>
          <p:cNvSpPr txBox="1">
            <a:spLocks noGrp="1"/>
          </p:cNvSpPr>
          <p:nvPr>
            <p:ph type="body" idx="1"/>
          </p:nvPr>
        </p:nvSpPr>
        <p:spPr>
          <a:xfrm>
            <a:off x="603114" y="2294759"/>
            <a:ext cx="11314231" cy="44452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600"/>
              </a:spcAft>
              <a:buClr>
                <a:schemeClr val="lt1"/>
              </a:buClr>
              <a:buSzPts val="2400"/>
              <a:buNone/>
            </a:pPr>
            <a:r>
              <a:rPr lang="sl-SI" sz="1900" b="1" dirty="0">
                <a:solidFill>
                  <a:schemeClr val="tx1"/>
                </a:solidFill>
                <a:latin typeface="Congenial" panose="02000503040000020004" pitchFamily="2" charset="0"/>
              </a:rPr>
              <a:t>ZGODBA: </a:t>
            </a:r>
            <a:endParaRPr sz="1900" dirty="0">
              <a:solidFill>
                <a:schemeClr val="tx1"/>
              </a:solidFill>
              <a:latin typeface="Congenial" panose="02000503040000020004" pitchFamily="2" charset="0"/>
            </a:endParaRPr>
          </a:p>
          <a:p>
            <a:pPr marL="84138" lvl="0" indent="0" algn="l" rtl="0">
              <a:lnSpc>
                <a:spcPct val="100000"/>
              </a:lnSpc>
              <a:spcBef>
                <a:spcPts val="600"/>
              </a:spcBef>
              <a:spcAft>
                <a:spcPts val="600"/>
              </a:spcAft>
              <a:buClr>
                <a:schemeClr val="lt1"/>
              </a:buClr>
              <a:buSzPts val="2200"/>
              <a:buNone/>
            </a:pPr>
            <a:r>
              <a:rPr lang="sl-SI" sz="1900" dirty="0">
                <a:solidFill>
                  <a:schemeClr val="tx1"/>
                </a:solidFill>
                <a:latin typeface="Congenial" panose="02000503040000020004" pitchFamily="2" charset="0"/>
              </a:rPr>
              <a:t>Kljub vojni je hotel Lojze za božične praznike obiskati svoje domače. 1. 1. 1943 </a:t>
            </a:r>
            <a:br>
              <a:rPr lang="sl-SI" sz="1900" dirty="0">
                <a:solidFill>
                  <a:schemeClr val="tx1"/>
                </a:solidFill>
                <a:latin typeface="Congenial" panose="02000503040000020004" pitchFamily="2" charset="0"/>
              </a:rPr>
            </a:br>
            <a:r>
              <a:rPr lang="sl-SI" sz="1900" dirty="0">
                <a:solidFill>
                  <a:schemeClr val="tx1"/>
                </a:solidFill>
                <a:latin typeface="Congenial" panose="02000503040000020004" pitchFamily="2" charset="0"/>
              </a:rPr>
              <a:t>prispe v Stično, kjer opravi sveto spoved in prejme sveto obhajilo. Pot nadaljuje vse do Mirne, kjer ga ustavi vojaška (partizanska) patrulja. Odvedejo ga v štab, kjer ga zaslišujejo in mučijo. Zaradi domnevnega izdajstva ga usmrtijo.</a:t>
            </a:r>
          </a:p>
          <a:p>
            <a:pPr marL="84138" lvl="0" indent="-84138" algn="l" rtl="0">
              <a:lnSpc>
                <a:spcPct val="100000"/>
              </a:lnSpc>
              <a:spcBef>
                <a:spcPts val="600"/>
              </a:spcBef>
              <a:spcAft>
                <a:spcPts val="600"/>
              </a:spcAft>
              <a:buClr>
                <a:schemeClr val="lt1"/>
              </a:buClr>
              <a:buSzPts val="2200"/>
              <a:buNone/>
            </a:pPr>
            <a:r>
              <a:rPr lang="sl-SI" sz="1900" b="1" dirty="0">
                <a:solidFill>
                  <a:schemeClr val="tx1"/>
                </a:solidFill>
                <a:latin typeface="Congenial" panose="02000503040000020004" pitchFamily="2" charset="0"/>
              </a:rPr>
              <a:t>ODLOMEK DNEVA: Jezus na križu odpušča </a:t>
            </a:r>
            <a:r>
              <a:rPr lang="sl-SI" sz="1900" dirty="0">
                <a:solidFill>
                  <a:schemeClr val="tx1"/>
                </a:solidFill>
                <a:latin typeface="Congenial" panose="02000503040000020004" pitchFamily="2" charset="0"/>
              </a:rPr>
              <a:t>(</a:t>
            </a:r>
            <a:r>
              <a:rPr lang="sl-SI" sz="1900" dirty="0" err="1">
                <a:solidFill>
                  <a:schemeClr val="tx1"/>
                </a:solidFill>
                <a:latin typeface="Congenial" panose="02000503040000020004" pitchFamily="2" charset="0"/>
              </a:rPr>
              <a:t>Lk</a:t>
            </a:r>
            <a:r>
              <a:rPr lang="sl-SI" sz="1900" dirty="0">
                <a:solidFill>
                  <a:schemeClr val="tx1"/>
                </a:solidFill>
                <a:latin typeface="Congenial" panose="02000503040000020004" pitchFamily="2" charset="0"/>
              </a:rPr>
              <a:t> 23,33-34a.39-43)</a:t>
            </a:r>
            <a:endParaRPr lang="sl-SI" sz="1900" strike="sngStrike" dirty="0">
              <a:solidFill>
                <a:schemeClr val="tx1"/>
              </a:solidFill>
              <a:latin typeface="Congenial" panose="02000503040000020004" pitchFamily="2" charset="0"/>
            </a:endParaRPr>
          </a:p>
          <a:p>
            <a:pPr marL="84138" lvl="0" indent="-84138" algn="l" rtl="0">
              <a:lnSpc>
                <a:spcPct val="100000"/>
              </a:lnSpc>
              <a:spcBef>
                <a:spcPts val="0"/>
              </a:spcBef>
              <a:spcAft>
                <a:spcPts val="600"/>
              </a:spcAft>
              <a:buClr>
                <a:schemeClr val="lt1"/>
              </a:buClr>
              <a:buSzPts val="2200"/>
              <a:buNone/>
            </a:pPr>
            <a:r>
              <a:rPr lang="sl-SI" sz="1900" b="1" i="1" dirty="0">
                <a:solidFill>
                  <a:schemeClr val="tx1"/>
                </a:solidFill>
                <a:latin typeface="Congenial" panose="02000503040000020004" pitchFamily="2" charset="0"/>
              </a:rPr>
              <a:t>	</a:t>
            </a:r>
            <a:r>
              <a:rPr lang="sl-SI" sz="1800" i="1" dirty="0">
                <a:solidFill>
                  <a:schemeClr val="tx1"/>
                </a:solidFill>
                <a:latin typeface="Congenial" panose="02000503040000020004" pitchFamily="2" charset="0"/>
              </a:rPr>
              <a:t>Ko so prišli na kraj, ki se imenuje Lobanja, so tam križali njega in oba hudodelca, enega na desnici in enega na levici. Jezus je govoril: »</a:t>
            </a:r>
            <a:r>
              <a:rPr lang="sl-SI" sz="1800" b="1" i="1" dirty="0">
                <a:solidFill>
                  <a:schemeClr val="tx1"/>
                </a:solidFill>
                <a:latin typeface="Congenial" panose="02000503040000020004" pitchFamily="2" charset="0"/>
              </a:rPr>
              <a:t>Oče, odpústi jim</a:t>
            </a:r>
            <a:r>
              <a:rPr lang="sl-SI" sz="1800" i="1" dirty="0">
                <a:solidFill>
                  <a:schemeClr val="tx1"/>
                </a:solidFill>
                <a:latin typeface="Congenial" panose="02000503040000020004" pitchFamily="2" charset="0"/>
              </a:rPr>
              <a:t>, saj ne vedo, kaj delajo.« Eden od hudodelcev, ki sta visela na križu, ga je preklinjal in mu govoril: »Ali nisi ti Mesija? Reši sebe in naju!« Drugi pa mu je odgovoril in ga grajal: »Ali se ti ne bojiš Boga, ko si v isti obsodbi? In midva po pravici, kajti prejemava primerno povračilo za to, kar sva storila; ta pa ni storil nič hudega.« In govoril je: »Jezus, spomni se me, ko prideš v svoje kraljestvo!« In on mu je rekel: »Resnično, povem ti: Danes boš z menoj v raju.«</a:t>
            </a:r>
          </a:p>
          <a:p>
            <a:pPr marL="84138" lvl="0" indent="-84138" algn="l" rtl="0">
              <a:lnSpc>
                <a:spcPct val="100000"/>
              </a:lnSpc>
              <a:spcBef>
                <a:spcPts val="600"/>
              </a:spcBef>
              <a:spcAft>
                <a:spcPts val="600"/>
              </a:spcAft>
              <a:buClr>
                <a:schemeClr val="lt1"/>
              </a:buClr>
              <a:buSzPts val="2200"/>
              <a:buNone/>
            </a:pPr>
            <a:r>
              <a:rPr lang="sl-SI" sz="1900" b="1" dirty="0">
                <a:solidFill>
                  <a:schemeClr val="tx1"/>
                </a:solidFill>
                <a:latin typeface="Congenial" panose="02000503040000020004" pitchFamily="2" charset="0"/>
              </a:rPr>
              <a:t>SIMBOL: most</a:t>
            </a:r>
            <a:endParaRPr sz="1900" dirty="0">
              <a:solidFill>
                <a:schemeClr val="tx1"/>
              </a:solidFill>
              <a:latin typeface="Congenial" panose="02000503040000020004" pitchFamily="2" charset="0"/>
            </a:endParaRPr>
          </a:p>
          <a:p>
            <a:pPr marL="228600" lvl="0" indent="-76200" algn="l" rtl="0">
              <a:lnSpc>
                <a:spcPct val="100000"/>
              </a:lnSpc>
              <a:spcBef>
                <a:spcPts val="1000"/>
              </a:spcBef>
              <a:spcAft>
                <a:spcPts val="0"/>
              </a:spcAft>
              <a:buClr>
                <a:schemeClr val="dk1"/>
              </a:buClr>
              <a:buSzPts val="2400"/>
              <a:buNone/>
            </a:pPr>
            <a:endParaRPr sz="1900" dirty="0">
              <a:solidFill>
                <a:schemeClr val="tx1"/>
              </a:solidFill>
              <a:latin typeface="Congenial" panose="02000503040000020004" pitchFamily="2" charset="0"/>
            </a:endParaRPr>
          </a:p>
        </p:txBody>
      </p:sp>
      <p:sp>
        <p:nvSpPr>
          <p:cNvPr id="240" name="Google Shape;240;p6"/>
          <p:cNvSpPr txBox="1"/>
          <p:nvPr/>
        </p:nvSpPr>
        <p:spPr>
          <a:xfrm>
            <a:off x="603114" y="612843"/>
            <a:ext cx="9492385" cy="147860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63A14"/>
              </a:buClr>
              <a:buSzPts val="5400"/>
              <a:buFont typeface="Arial"/>
              <a:buNone/>
            </a:pPr>
            <a:r>
              <a:rPr lang="sl-SI" sz="5400" b="1" i="0" u="none" strike="noStrike" cap="none" dirty="0">
                <a:solidFill>
                  <a:srgbClr val="C63A14"/>
                </a:solidFill>
                <a:latin typeface="Arial"/>
                <a:ea typeface="Arial"/>
                <a:cs typeface="Arial"/>
                <a:sym typeface="Arial"/>
              </a:rPr>
              <a:t>4. dan: ODPUŠČANJE </a:t>
            </a:r>
            <a:endParaRPr sz="3600" b="1" i="0" u="none" strike="noStrike" cap="none" dirty="0">
              <a:solidFill>
                <a:srgbClr val="C63A14"/>
              </a:solidFill>
              <a:latin typeface="Arial"/>
              <a:ea typeface="Arial"/>
              <a:cs typeface="Arial"/>
              <a:sym typeface="Arial"/>
            </a:endParaRPr>
          </a:p>
        </p:txBody>
      </p:sp>
      <p:pic>
        <p:nvPicPr>
          <p:cNvPr id="5" name="Slika 4">
            <a:extLst>
              <a:ext uri="{FF2B5EF4-FFF2-40B4-BE49-F238E27FC236}">
                <a16:creationId xmlns:a16="http://schemas.microsoft.com/office/drawing/2014/main" id="{FCDC0330-ADC6-83B7-21C5-BB42FF190B9D}"/>
              </a:ext>
            </a:extLst>
          </p:cNvPr>
          <p:cNvPicPr>
            <a:picLocks noChangeAspect="1"/>
          </p:cNvPicPr>
          <p:nvPr/>
        </p:nvPicPr>
        <p:blipFill>
          <a:blip r:embed="rId3"/>
          <a:stretch>
            <a:fillRect/>
          </a:stretch>
        </p:blipFill>
        <p:spPr>
          <a:xfrm>
            <a:off x="9468292" y="13675"/>
            <a:ext cx="2521560" cy="22810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Shape 244"/>
        <p:cNvGrpSpPr/>
        <p:nvPr/>
      </p:nvGrpSpPr>
      <p:grpSpPr>
        <a:xfrm>
          <a:off x="0" y="0"/>
          <a:ext cx="0" cy="0"/>
          <a:chOff x="0" y="0"/>
          <a:chExt cx="0" cy="0"/>
        </a:xfrm>
      </p:grpSpPr>
      <p:sp>
        <p:nvSpPr>
          <p:cNvPr id="245" name="Google Shape;245;p7"/>
          <p:cNvSpPr txBox="1">
            <a:spLocks noGrp="1"/>
          </p:cNvSpPr>
          <p:nvPr>
            <p:ph type="body" idx="1"/>
          </p:nvPr>
        </p:nvSpPr>
        <p:spPr>
          <a:xfrm>
            <a:off x="603113" y="2016276"/>
            <a:ext cx="11083119" cy="45675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600"/>
              </a:spcAft>
              <a:buClr>
                <a:schemeClr val="lt1"/>
              </a:buClr>
              <a:buSzPts val="2400"/>
              <a:buNone/>
            </a:pPr>
            <a:r>
              <a:rPr lang="sl-SI" sz="2000" b="1" dirty="0">
                <a:solidFill>
                  <a:schemeClr val="tx1"/>
                </a:solidFill>
                <a:latin typeface="Congenial" panose="02000503040000020004" pitchFamily="2" charset="0"/>
              </a:rPr>
              <a:t>ZGODBA: </a:t>
            </a:r>
            <a:endParaRPr sz="2000" dirty="0">
              <a:solidFill>
                <a:schemeClr val="tx1"/>
              </a:solidFill>
              <a:latin typeface="Congenial" panose="02000503040000020004" pitchFamily="2" charset="0"/>
            </a:endParaRPr>
          </a:p>
          <a:p>
            <a:pPr marL="84138" lvl="0" indent="0" algn="l" rtl="0">
              <a:lnSpc>
                <a:spcPct val="100000"/>
              </a:lnSpc>
              <a:spcBef>
                <a:spcPts val="0"/>
              </a:spcBef>
              <a:spcAft>
                <a:spcPts val="600"/>
              </a:spcAft>
              <a:buClr>
                <a:schemeClr val="lt1"/>
              </a:buClr>
              <a:buSzPts val="2200"/>
              <a:buNone/>
            </a:pPr>
            <a:r>
              <a:rPr lang="sl-SI" sz="1800" dirty="0">
                <a:solidFill>
                  <a:schemeClr val="tx1"/>
                </a:solidFill>
                <a:latin typeface="Congenial" panose="02000503040000020004" pitchFamily="2" charset="0"/>
              </a:rPr>
              <a:t>Anja in Tina s kolesi romata po Grozdetovih poteh. Srečata starejšo gospo, ki je bila ena od </a:t>
            </a:r>
            <a:br>
              <a:rPr lang="sl-SI" sz="1800" dirty="0">
                <a:solidFill>
                  <a:schemeClr val="tx1"/>
                </a:solidFill>
                <a:latin typeface="Congenial" panose="02000503040000020004" pitchFamily="2" charset="0"/>
              </a:rPr>
            </a:br>
            <a:r>
              <a:rPr lang="sl-SI" sz="1800" dirty="0">
                <a:solidFill>
                  <a:schemeClr val="tx1"/>
                </a:solidFill>
                <a:latin typeface="Congenial" panose="02000503040000020004" pitchFamily="2" charset="0"/>
              </a:rPr>
              <a:t>otrok, ki so našli Lojzetovo truplo. Pot nadaljujeta proti </a:t>
            </a:r>
            <a:r>
              <a:rPr lang="sl-SI" sz="1800" dirty="0" err="1">
                <a:solidFill>
                  <a:schemeClr val="tx1"/>
                </a:solidFill>
                <a:latin typeface="Congenial" panose="02000503040000020004" pitchFamily="2" charset="0"/>
              </a:rPr>
              <a:t>Zaplazu</a:t>
            </a:r>
            <a:r>
              <a:rPr lang="sl-SI" sz="1800" dirty="0">
                <a:solidFill>
                  <a:schemeClr val="tx1"/>
                </a:solidFill>
                <a:latin typeface="Congenial" panose="02000503040000020004" pitchFamily="2" charset="0"/>
              </a:rPr>
              <a:t>. Ker sta žejni, Lojzeta prosita za </a:t>
            </a:r>
            <a:br>
              <a:rPr lang="sl-SI" sz="1800" dirty="0">
                <a:solidFill>
                  <a:schemeClr val="tx1"/>
                </a:solidFill>
                <a:latin typeface="Congenial" panose="02000503040000020004" pitchFamily="2" charset="0"/>
              </a:rPr>
            </a:br>
            <a:r>
              <a:rPr lang="sl-SI" sz="1800" dirty="0">
                <a:solidFill>
                  <a:schemeClr val="tx1"/>
                </a:solidFill>
                <a:latin typeface="Congenial" panose="02000503040000020004" pitchFamily="2" charset="0"/>
              </a:rPr>
              <a:t>vodo in jo dobita. V cerkvi na </a:t>
            </a:r>
            <a:r>
              <a:rPr lang="sl-SI" sz="1800" dirty="0" err="1">
                <a:solidFill>
                  <a:schemeClr val="tx1"/>
                </a:solidFill>
                <a:latin typeface="Congenial" panose="02000503040000020004" pitchFamily="2" charset="0"/>
              </a:rPr>
              <a:t>Zaplazu</a:t>
            </a:r>
            <a:r>
              <a:rPr lang="sl-SI" sz="1800" dirty="0">
                <a:solidFill>
                  <a:schemeClr val="tx1"/>
                </a:solidFill>
                <a:latin typeface="Congenial" panose="02000503040000020004" pitchFamily="2" charset="0"/>
              </a:rPr>
              <a:t>, se </a:t>
            </a:r>
            <a:r>
              <a:rPr lang="sl-SI" sz="1800" dirty="0" err="1">
                <a:solidFill>
                  <a:schemeClr val="tx1"/>
                </a:solidFill>
                <a:latin typeface="Congenial" panose="02000503040000020004" pitchFamily="2" charset="0"/>
              </a:rPr>
              <a:t>bl</a:t>
            </a:r>
            <a:r>
              <a:rPr lang="sl-SI" sz="1800" dirty="0">
                <a:solidFill>
                  <a:schemeClr val="tx1"/>
                </a:solidFill>
                <a:latin typeface="Congenial" panose="02000503040000020004" pitchFamily="2" charset="0"/>
              </a:rPr>
              <a:t>. Lojzetu Grozdetu vsaka priporoči s svojimi prošnjami. </a:t>
            </a:r>
            <a:br>
              <a:rPr lang="sl-SI" sz="1800" dirty="0">
                <a:solidFill>
                  <a:schemeClr val="tx1"/>
                </a:solidFill>
                <a:latin typeface="Congenial" panose="02000503040000020004" pitchFamily="2" charset="0"/>
              </a:rPr>
            </a:br>
            <a:r>
              <a:rPr lang="sl-SI" sz="1800" dirty="0">
                <a:solidFill>
                  <a:schemeClr val="tx1"/>
                </a:solidFill>
                <a:latin typeface="Congenial" panose="02000503040000020004" pitchFamily="2" charset="0"/>
              </a:rPr>
              <a:t>Čutita njegovo prisotnost in da se k njemu lahko zatečeta. </a:t>
            </a:r>
          </a:p>
          <a:p>
            <a:pPr marL="84138" lvl="0" indent="-84138" algn="l" rtl="0">
              <a:lnSpc>
                <a:spcPct val="100000"/>
              </a:lnSpc>
              <a:spcBef>
                <a:spcPts val="600"/>
              </a:spcBef>
              <a:spcAft>
                <a:spcPts val="600"/>
              </a:spcAft>
              <a:buClr>
                <a:schemeClr val="lt1"/>
              </a:buClr>
              <a:buSzPts val="2200"/>
              <a:buNone/>
            </a:pPr>
            <a:r>
              <a:rPr lang="sl-SI" sz="2000" b="1" dirty="0">
                <a:solidFill>
                  <a:schemeClr val="tx1"/>
                </a:solidFill>
                <a:latin typeface="Congenial" panose="02000503040000020004" pitchFamily="2" charset="0"/>
              </a:rPr>
              <a:t>ODLOMEK DNEVA: Kana Galilejska </a:t>
            </a:r>
            <a:r>
              <a:rPr lang="sl-SI" sz="2000" dirty="0">
                <a:solidFill>
                  <a:schemeClr val="tx1"/>
                </a:solidFill>
                <a:latin typeface="Congenial" panose="02000503040000020004" pitchFamily="2" charset="0"/>
              </a:rPr>
              <a:t>(</a:t>
            </a:r>
            <a:r>
              <a:rPr lang="sl-SI" sz="2000" dirty="0" err="1">
                <a:solidFill>
                  <a:schemeClr val="tx1"/>
                </a:solidFill>
                <a:latin typeface="Congenial" panose="02000503040000020004" pitchFamily="2" charset="0"/>
              </a:rPr>
              <a:t>Jn</a:t>
            </a:r>
            <a:r>
              <a:rPr lang="sl-SI" sz="2000" dirty="0">
                <a:solidFill>
                  <a:schemeClr val="tx1"/>
                </a:solidFill>
                <a:latin typeface="Congenial" panose="02000503040000020004" pitchFamily="2" charset="0"/>
              </a:rPr>
              <a:t> 2,1-5) </a:t>
            </a:r>
          </a:p>
          <a:p>
            <a:pPr marL="84138" lvl="0" indent="-84138" algn="l" rtl="0">
              <a:lnSpc>
                <a:spcPct val="100000"/>
              </a:lnSpc>
              <a:spcBef>
                <a:spcPts val="0"/>
              </a:spcBef>
              <a:buClr>
                <a:schemeClr val="lt1"/>
              </a:buClr>
              <a:buSzPts val="2200"/>
              <a:buNone/>
            </a:pPr>
            <a:r>
              <a:rPr lang="sl-SI" sz="1700" b="1" dirty="0">
                <a:solidFill>
                  <a:schemeClr val="tx1"/>
                </a:solidFill>
                <a:latin typeface="Congenial" panose="02000503040000020004" pitchFamily="2" charset="0"/>
              </a:rPr>
              <a:t>	</a:t>
            </a:r>
            <a:r>
              <a:rPr lang="sl-SI" sz="1700" i="1" dirty="0">
                <a:solidFill>
                  <a:schemeClr val="tx1"/>
                </a:solidFill>
                <a:latin typeface="Congenial" panose="02000503040000020004" pitchFamily="2" charset="0"/>
              </a:rPr>
              <a:t>Tretji dan je bila svatba v galilejski Kani in Jezusova mati je bila tam. Na svatbo so bili povabljeni tudi Jezus in njegovi učenci. Ko je vino pošlo, je </a:t>
            </a:r>
            <a:r>
              <a:rPr lang="sl-SI" sz="1700" b="1" i="1" dirty="0">
                <a:solidFill>
                  <a:schemeClr val="tx1"/>
                </a:solidFill>
                <a:latin typeface="Congenial" panose="02000503040000020004" pitchFamily="2" charset="0"/>
              </a:rPr>
              <a:t>rekla Jezusu njegova mati: »Vina nimajo.« </a:t>
            </a:r>
            <a:r>
              <a:rPr lang="sl-SI" sz="1700" i="1" dirty="0">
                <a:solidFill>
                  <a:schemeClr val="tx1"/>
                </a:solidFill>
                <a:latin typeface="Congenial" panose="02000503040000020004" pitchFamily="2" charset="0"/>
              </a:rPr>
              <a:t>In Jezus ji je dejal: »Kaj imam s teboj, žena? Moja ura še ni prišla.« Njegova mati je rekla strežnikom: »Kar koli vam reče, storite.« Tam pa je stalo šest kamnitih vrčev za judovsko očiščevanje; držali so po dve ali tri mere. Jezus jim je rekel: »Napolnite vrče z vodo!« In napolnili so jih do vrha. Nato jim je rekel: »Zajemite zdaj in nesite starešini!« In nesli so mu. Ko je starešina pokusil vodo, ki je postala vino, in ni vedel, od kod je – strežniki, ki so zajeli vodo, pa so vedeli –, je poklical ženina in mu rekel: »Vsakdo postreže najprej z dobrim vinom, in ko se ljudje napijejo, s slabšim, ti pa si dobro vino prihranil do zdaj.« Tako je Jezus v galilejski Kani naredil prvo od znamenj in razodel svoje veličastvo in njegovi učenci so verovali vanj.</a:t>
            </a:r>
          </a:p>
          <a:p>
            <a:pPr marL="84138" indent="-84138">
              <a:lnSpc>
                <a:spcPct val="100000"/>
              </a:lnSpc>
              <a:spcBef>
                <a:spcPts val="600"/>
              </a:spcBef>
              <a:spcAft>
                <a:spcPts val="600"/>
              </a:spcAft>
              <a:buClr>
                <a:schemeClr val="lt1"/>
              </a:buClr>
              <a:buSzPts val="2200"/>
              <a:buNone/>
            </a:pPr>
            <a:r>
              <a:rPr lang="sl-SI" sz="1800" b="1" dirty="0">
                <a:solidFill>
                  <a:schemeClr val="tx1"/>
                </a:solidFill>
                <a:latin typeface="Congenial" panose="02000503040000020004" pitchFamily="2" charset="0"/>
              </a:rPr>
              <a:t>SIMBOL: telefon</a:t>
            </a:r>
            <a:endParaRPr lang="sl-SI" sz="1800" dirty="0">
              <a:solidFill>
                <a:schemeClr val="tx1"/>
              </a:solidFill>
              <a:latin typeface="Congenial" panose="02000503040000020004" pitchFamily="2" charset="0"/>
            </a:endParaRPr>
          </a:p>
        </p:txBody>
      </p:sp>
      <p:sp>
        <p:nvSpPr>
          <p:cNvPr id="246" name="Google Shape;246;p7"/>
          <p:cNvSpPr txBox="1"/>
          <p:nvPr/>
        </p:nvSpPr>
        <p:spPr>
          <a:xfrm>
            <a:off x="628214" y="688296"/>
            <a:ext cx="9443140" cy="1478700"/>
          </a:xfrm>
          <a:prstGeom prst="rect">
            <a:avLst/>
          </a:prstGeom>
          <a:noFill/>
          <a:ln>
            <a:noFill/>
          </a:ln>
        </p:spPr>
        <p:txBody>
          <a:bodyPr spcFirstLastPara="1" wrap="square" lIns="91425" tIns="45700" rIns="91425" bIns="45700" anchor="ctr" anchorCtr="0">
            <a:noAutofit/>
          </a:bodyPr>
          <a:lstStyle/>
          <a:p>
            <a:pPr marL="0" marR="0" lvl="0" indent="0" algn="l" rtl="0">
              <a:lnSpc>
                <a:spcPct val="70000"/>
              </a:lnSpc>
              <a:spcBef>
                <a:spcPts val="0"/>
              </a:spcBef>
              <a:spcAft>
                <a:spcPts val="0"/>
              </a:spcAft>
              <a:buClr>
                <a:srgbClr val="C63A14"/>
              </a:buClr>
              <a:buSzPts val="5400"/>
              <a:buFont typeface="Arial"/>
              <a:buNone/>
            </a:pPr>
            <a:r>
              <a:rPr lang="sl-SI" sz="5400" b="1" i="0" u="none" strike="noStrike" cap="none" dirty="0">
                <a:solidFill>
                  <a:srgbClr val="C63A14"/>
                </a:solidFill>
                <a:latin typeface="Arial"/>
                <a:ea typeface="Arial"/>
                <a:cs typeface="Arial"/>
                <a:sym typeface="Arial"/>
              </a:rPr>
              <a:t>5. dan: PRIP</a:t>
            </a:r>
            <a:r>
              <a:rPr lang="sl-SI" sz="5400" b="1" dirty="0">
                <a:solidFill>
                  <a:srgbClr val="C63A14"/>
                </a:solidFill>
              </a:rPr>
              <a:t>OROČANJE					</a:t>
            </a:r>
            <a:r>
              <a:rPr lang="sl-SI" sz="5400" b="1" i="0" u="none" strike="noStrike" cap="none" dirty="0">
                <a:solidFill>
                  <a:srgbClr val="C63A14"/>
                </a:solidFill>
                <a:latin typeface="Arial"/>
                <a:ea typeface="Arial"/>
                <a:cs typeface="Arial"/>
                <a:sym typeface="Arial"/>
              </a:rPr>
              <a:t> SVETNIKOM </a:t>
            </a:r>
            <a:endParaRPr sz="5400" b="1" i="0" u="none" strike="noStrike" cap="none" dirty="0">
              <a:solidFill>
                <a:srgbClr val="C63A14"/>
              </a:solidFill>
              <a:latin typeface="Arial"/>
              <a:ea typeface="Arial"/>
              <a:cs typeface="Arial"/>
              <a:sym typeface="Arial"/>
            </a:endParaRPr>
          </a:p>
        </p:txBody>
      </p:sp>
      <p:sp>
        <p:nvSpPr>
          <p:cNvPr id="2" name="Elipsa 1">
            <a:extLst>
              <a:ext uri="{FF2B5EF4-FFF2-40B4-BE49-F238E27FC236}">
                <a16:creationId xmlns:a16="http://schemas.microsoft.com/office/drawing/2014/main" id="{C40D9161-A482-966E-A3AE-6547FDC62E5E}"/>
              </a:ext>
            </a:extLst>
          </p:cNvPr>
          <p:cNvSpPr/>
          <p:nvPr/>
        </p:nvSpPr>
        <p:spPr>
          <a:xfrm>
            <a:off x="9075174" y="-558800"/>
            <a:ext cx="3497826" cy="314468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5" name="Slika 4">
            <a:extLst>
              <a:ext uri="{FF2B5EF4-FFF2-40B4-BE49-F238E27FC236}">
                <a16:creationId xmlns:a16="http://schemas.microsoft.com/office/drawing/2014/main" id="{6C3D5D9A-F78A-1596-C336-92C35006CF72}"/>
              </a:ext>
            </a:extLst>
          </p:cNvPr>
          <p:cNvPicPr>
            <a:picLocks noChangeAspect="1"/>
          </p:cNvPicPr>
          <p:nvPr/>
        </p:nvPicPr>
        <p:blipFill>
          <a:blip r:embed="rId3"/>
          <a:stretch>
            <a:fillRect/>
          </a:stretch>
        </p:blipFill>
        <p:spPr>
          <a:xfrm>
            <a:off x="9812592" y="123441"/>
            <a:ext cx="2032721" cy="22748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Shape 250"/>
        <p:cNvGrpSpPr/>
        <p:nvPr/>
      </p:nvGrpSpPr>
      <p:grpSpPr>
        <a:xfrm>
          <a:off x="0" y="0"/>
          <a:ext cx="0" cy="0"/>
          <a:chOff x="0" y="0"/>
          <a:chExt cx="0" cy="0"/>
        </a:xfrm>
      </p:grpSpPr>
      <p:pic>
        <p:nvPicPr>
          <p:cNvPr id="251" name="Google Shape;251;p8" descr="Slika, ki vsebuje besede oseba, človeški obraz, portret, oblačila&#10;&#10;Opis je samodejno ustvarjen"/>
          <p:cNvPicPr preferRelativeResize="0"/>
          <p:nvPr/>
        </p:nvPicPr>
        <p:blipFill rotWithShape="1">
          <a:blip r:embed="rId3">
            <a:alphaModFix/>
          </a:blip>
          <a:srcRect r="14631"/>
          <a:stretch/>
        </p:blipFill>
        <p:spPr>
          <a:xfrm>
            <a:off x="5071619" y="2240339"/>
            <a:ext cx="2696066" cy="4309209"/>
          </a:xfrm>
          <a:prstGeom prst="rect">
            <a:avLst/>
          </a:prstGeom>
          <a:noFill/>
          <a:ln>
            <a:noFill/>
          </a:ln>
        </p:spPr>
      </p:pic>
      <p:sp>
        <p:nvSpPr>
          <p:cNvPr id="252" name="Google Shape;252;p8"/>
          <p:cNvSpPr txBox="1">
            <a:spLocks noGrp="1"/>
          </p:cNvSpPr>
          <p:nvPr>
            <p:ph type="title"/>
          </p:nvPr>
        </p:nvSpPr>
        <p:spPr>
          <a:xfrm>
            <a:off x="378660" y="762655"/>
            <a:ext cx="9613861" cy="10809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16466"/>
              </a:buClr>
              <a:buSzPts val="3600"/>
              <a:buFont typeface="Arial"/>
              <a:buNone/>
            </a:pPr>
            <a:r>
              <a:rPr lang="sl-SI" sz="3600" b="0" i="0" u="none" strike="noStrike" cap="none" dirty="0">
                <a:solidFill>
                  <a:srgbClr val="116466"/>
                </a:solidFill>
                <a:latin typeface="Arial"/>
                <a:ea typeface="Arial"/>
                <a:cs typeface="Arial"/>
                <a:sym typeface="Arial"/>
              </a:rPr>
              <a:t>MOLITEV ZA KANONIZACIJO </a:t>
            </a:r>
            <a:br>
              <a:rPr lang="sl-SI" sz="3600" b="0" i="0" u="none" strike="noStrike" cap="none" dirty="0">
                <a:solidFill>
                  <a:srgbClr val="116466"/>
                </a:solidFill>
                <a:latin typeface="Arial"/>
                <a:ea typeface="Arial"/>
                <a:cs typeface="Arial"/>
                <a:sym typeface="Arial"/>
              </a:rPr>
            </a:br>
            <a:r>
              <a:rPr lang="sl-SI" sz="3600" b="0" i="0" u="none" strike="noStrike" cap="none" dirty="0">
                <a:solidFill>
                  <a:srgbClr val="116466"/>
                </a:solidFill>
                <a:latin typeface="Arial"/>
                <a:ea typeface="Arial"/>
                <a:cs typeface="Arial"/>
                <a:sym typeface="Arial"/>
              </a:rPr>
              <a:t>BLAŽENEGA ALOJZIJA GROZDETA</a:t>
            </a:r>
            <a:endParaRPr dirty="0">
              <a:latin typeface="Arial"/>
              <a:ea typeface="Arial"/>
              <a:cs typeface="Arial"/>
              <a:sym typeface="Arial"/>
            </a:endParaRPr>
          </a:p>
        </p:txBody>
      </p:sp>
      <p:sp>
        <p:nvSpPr>
          <p:cNvPr id="253" name="Google Shape;253;p8"/>
          <p:cNvSpPr txBox="1">
            <a:spLocks noGrp="1"/>
          </p:cNvSpPr>
          <p:nvPr>
            <p:ph type="body" idx="1"/>
          </p:nvPr>
        </p:nvSpPr>
        <p:spPr>
          <a:xfrm>
            <a:off x="378660" y="2240339"/>
            <a:ext cx="4542132" cy="4360128"/>
          </a:xfrm>
          <a:prstGeom prst="rect">
            <a:avLst/>
          </a:prstGeom>
          <a:solidFill>
            <a:srgbClr val="FFFFFF"/>
          </a:solidFill>
          <a:ln>
            <a:noFill/>
          </a:ln>
        </p:spPr>
        <p:txBody>
          <a:bodyPr spcFirstLastPara="1" wrap="square" lIns="0" tIns="0" rIns="0" bIns="126950" anchor="ctr" anchorCtr="0">
            <a:spAutoFit/>
          </a:bodyPr>
          <a:lstStyle/>
          <a:p>
            <a:pPr marL="84138" marR="0" lvl="0" indent="0" algn="l" rtl="0">
              <a:lnSpc>
                <a:spcPct val="100000"/>
              </a:lnSpc>
              <a:spcBef>
                <a:spcPts val="0"/>
              </a:spcBef>
              <a:spcAft>
                <a:spcPts val="0"/>
              </a:spcAft>
              <a:buClr>
                <a:schemeClr val="dk1"/>
              </a:buClr>
              <a:buSzPts val="1700"/>
              <a:buFont typeface="Arial"/>
              <a:buNone/>
            </a:pPr>
            <a:r>
              <a:rPr lang="sl-SI" sz="1700" b="0" i="0" u="none" strike="noStrike" cap="none" dirty="0">
                <a:solidFill>
                  <a:schemeClr val="dk1"/>
                </a:solidFill>
                <a:latin typeface="Arial"/>
                <a:ea typeface="Arial"/>
                <a:cs typeface="Arial"/>
                <a:sym typeface="Arial"/>
              </a:rPr>
              <a:t>Vsemogočni Bog,</a:t>
            </a:r>
            <a:br>
              <a:rPr lang="sl-SI" sz="1700" b="0" i="0" u="none" strike="noStrike" cap="none" dirty="0">
                <a:solidFill>
                  <a:schemeClr val="dk1"/>
                </a:solidFill>
                <a:latin typeface="Arial"/>
                <a:ea typeface="Arial"/>
                <a:cs typeface="Arial"/>
                <a:sym typeface="Arial"/>
              </a:rPr>
            </a:br>
            <a:r>
              <a:rPr lang="sl-SI" sz="1700" b="0" i="0" u="none" strike="noStrike" cap="none" dirty="0">
                <a:solidFill>
                  <a:schemeClr val="dk1"/>
                </a:solidFill>
                <a:latin typeface="Arial"/>
                <a:ea typeface="Arial"/>
                <a:cs typeface="Arial"/>
                <a:sym typeface="Arial"/>
              </a:rPr>
              <a:t>izvir vse svetosti in slava mučencev.</a:t>
            </a:r>
            <a:endParaRPr dirty="0"/>
          </a:p>
          <a:p>
            <a:pPr marL="84138" marR="0" lvl="0" indent="0" algn="l" rtl="0">
              <a:lnSpc>
                <a:spcPct val="100000"/>
              </a:lnSpc>
              <a:spcBef>
                <a:spcPts val="600"/>
              </a:spcBef>
              <a:spcAft>
                <a:spcPts val="0"/>
              </a:spcAft>
              <a:buClr>
                <a:schemeClr val="dk1"/>
              </a:buClr>
              <a:buSzPts val="1700"/>
              <a:buFont typeface="Arial"/>
              <a:buNone/>
            </a:pPr>
            <a:r>
              <a:rPr lang="sl-SI" sz="1700" b="0" i="0" u="none" strike="noStrike" cap="none" dirty="0">
                <a:solidFill>
                  <a:schemeClr val="dk1"/>
                </a:solidFill>
                <a:latin typeface="Arial"/>
                <a:ea typeface="Arial"/>
                <a:cs typeface="Arial"/>
                <a:sym typeface="Arial"/>
              </a:rPr>
              <a:t>Našemu narodu si podaril čudoviti zgled</a:t>
            </a:r>
            <a:br>
              <a:rPr lang="sl-SI" sz="1700" b="0" i="0" u="none" strike="noStrike" cap="none" dirty="0">
                <a:solidFill>
                  <a:schemeClr val="dk1"/>
                </a:solidFill>
                <a:latin typeface="Arial"/>
                <a:ea typeface="Arial"/>
                <a:cs typeface="Arial"/>
                <a:sym typeface="Arial"/>
              </a:rPr>
            </a:br>
            <a:r>
              <a:rPr lang="sl-SI" sz="1700" b="0" i="0" u="none" strike="noStrike" cap="none" dirty="0">
                <a:solidFill>
                  <a:schemeClr val="dk1"/>
                </a:solidFill>
                <a:latin typeface="Arial"/>
                <a:ea typeface="Arial"/>
                <a:cs typeface="Arial"/>
                <a:sym typeface="Arial"/>
              </a:rPr>
              <a:t>blaženega Alojzija Grozdeta,</a:t>
            </a:r>
            <a:br>
              <a:rPr lang="sl-SI" sz="1700" b="0" i="0" u="none" strike="noStrike" cap="none" dirty="0">
                <a:solidFill>
                  <a:schemeClr val="dk1"/>
                </a:solidFill>
                <a:latin typeface="Arial"/>
                <a:ea typeface="Arial"/>
                <a:cs typeface="Arial"/>
                <a:sym typeface="Arial"/>
              </a:rPr>
            </a:br>
            <a:r>
              <a:rPr lang="sl-SI" sz="1700" b="0" i="0" u="none" strike="noStrike" cap="none" dirty="0">
                <a:solidFill>
                  <a:schemeClr val="dk1"/>
                </a:solidFill>
                <a:latin typeface="Arial"/>
                <a:ea typeface="Arial"/>
                <a:cs typeface="Arial"/>
                <a:sym typeface="Arial"/>
              </a:rPr>
              <a:t>v njegovi popolni hoji za Kristusom, </a:t>
            </a:r>
            <a:br>
              <a:rPr lang="sl-SI" sz="1700" b="0" i="0" u="none" strike="noStrike" cap="none" dirty="0">
                <a:solidFill>
                  <a:schemeClr val="dk1"/>
                </a:solidFill>
                <a:latin typeface="Arial"/>
                <a:ea typeface="Arial"/>
                <a:cs typeface="Arial"/>
                <a:sym typeface="Arial"/>
              </a:rPr>
            </a:br>
            <a:r>
              <a:rPr lang="sl-SI" sz="1700" b="0" i="0" u="none" strike="noStrike" cap="none" dirty="0">
                <a:solidFill>
                  <a:schemeClr val="dk1"/>
                </a:solidFill>
                <a:latin typeface="Arial"/>
                <a:ea typeface="Arial"/>
                <a:cs typeface="Arial"/>
                <a:sym typeface="Arial"/>
              </a:rPr>
              <a:t>vse do prelitja krvi.</a:t>
            </a:r>
            <a:endParaRPr dirty="0"/>
          </a:p>
          <a:p>
            <a:pPr marL="84138" marR="0" lvl="0" indent="0" algn="l" rtl="0">
              <a:lnSpc>
                <a:spcPct val="100000"/>
              </a:lnSpc>
              <a:spcBef>
                <a:spcPts val="600"/>
              </a:spcBef>
              <a:spcAft>
                <a:spcPts val="0"/>
              </a:spcAft>
              <a:buClr>
                <a:schemeClr val="dk1"/>
              </a:buClr>
              <a:buSzPts val="1700"/>
              <a:buFont typeface="Arial"/>
              <a:buNone/>
            </a:pPr>
            <a:r>
              <a:rPr lang="sl-SI" sz="1700" b="0" i="0" u="none" strike="noStrike" cap="none" dirty="0">
                <a:solidFill>
                  <a:schemeClr val="dk1"/>
                </a:solidFill>
                <a:latin typeface="Arial"/>
                <a:ea typeface="Arial"/>
                <a:cs typeface="Arial"/>
                <a:sym typeface="Arial"/>
              </a:rPr>
              <a:t>Evharistija, katero je imenoval </a:t>
            </a:r>
            <a:br>
              <a:rPr lang="sl-SI" sz="1700" b="0" i="0" u="none" strike="noStrike" cap="none" dirty="0">
                <a:solidFill>
                  <a:schemeClr val="dk1"/>
                </a:solidFill>
                <a:latin typeface="Arial"/>
                <a:ea typeface="Arial"/>
                <a:cs typeface="Arial"/>
                <a:sym typeface="Arial"/>
              </a:rPr>
            </a:br>
            <a:r>
              <a:rPr lang="sl-SI" sz="1700" b="0" i="0" u="none" strike="noStrike" cap="none" dirty="0">
                <a:solidFill>
                  <a:schemeClr val="dk1"/>
                </a:solidFill>
                <a:latin typeface="Arial"/>
                <a:ea typeface="Arial"/>
                <a:cs typeface="Arial"/>
                <a:sym typeface="Arial"/>
              </a:rPr>
              <a:t>Sonce svojega življenja,</a:t>
            </a:r>
            <a:br>
              <a:rPr lang="sl-SI" sz="1700" b="0" i="0" u="none" strike="noStrike" cap="none" dirty="0">
                <a:solidFill>
                  <a:schemeClr val="dk1"/>
                </a:solidFill>
                <a:latin typeface="Arial"/>
                <a:ea typeface="Arial"/>
                <a:cs typeface="Arial"/>
                <a:sym typeface="Arial"/>
              </a:rPr>
            </a:br>
            <a:r>
              <a:rPr lang="sl-SI" sz="1700" b="0" i="0" u="none" strike="noStrike" cap="none" dirty="0">
                <a:solidFill>
                  <a:schemeClr val="dk1"/>
                </a:solidFill>
                <a:latin typeface="Arial"/>
                <a:ea typeface="Arial"/>
                <a:cs typeface="Arial"/>
                <a:sym typeface="Arial"/>
              </a:rPr>
              <a:t>je duhovno krepila njegovo mlado dušo</a:t>
            </a:r>
            <a:br>
              <a:rPr lang="sl-SI" sz="1700" b="0" i="0" u="none" strike="noStrike" cap="none" dirty="0">
                <a:solidFill>
                  <a:schemeClr val="dk1"/>
                </a:solidFill>
                <a:latin typeface="Arial"/>
                <a:ea typeface="Arial"/>
                <a:cs typeface="Arial"/>
                <a:sym typeface="Arial"/>
              </a:rPr>
            </a:br>
            <a:r>
              <a:rPr lang="sl-SI" sz="1700" b="0" i="0" u="none" strike="noStrike" cap="none" dirty="0">
                <a:solidFill>
                  <a:schemeClr val="dk1"/>
                </a:solidFill>
                <a:latin typeface="Arial"/>
                <a:ea typeface="Arial"/>
                <a:cs typeface="Arial"/>
                <a:sym typeface="Arial"/>
              </a:rPr>
              <a:t>v premagovanju življenjskih preizkušenj.</a:t>
            </a:r>
            <a:endParaRPr dirty="0"/>
          </a:p>
          <a:p>
            <a:pPr marL="84138" marR="0" lvl="0" indent="0" algn="l" rtl="0">
              <a:lnSpc>
                <a:spcPct val="100000"/>
              </a:lnSpc>
              <a:spcBef>
                <a:spcPts val="600"/>
              </a:spcBef>
              <a:spcAft>
                <a:spcPts val="0"/>
              </a:spcAft>
              <a:buClr>
                <a:schemeClr val="dk1"/>
              </a:buClr>
              <a:buSzPts val="1700"/>
              <a:buFont typeface="Arial"/>
              <a:buNone/>
            </a:pPr>
            <a:r>
              <a:rPr lang="sl-SI" sz="1700" b="0" i="0" u="none" strike="noStrike" cap="none" dirty="0">
                <a:solidFill>
                  <a:schemeClr val="dk1"/>
                </a:solidFill>
                <a:latin typeface="Arial"/>
                <a:ea typeface="Arial"/>
                <a:cs typeface="Arial"/>
                <a:sym typeface="Arial"/>
              </a:rPr>
              <a:t>Pogosto prejemanje zakramenta sprave</a:t>
            </a:r>
            <a:br>
              <a:rPr lang="sl-SI" sz="1700" b="0" i="0" u="none" strike="noStrike" cap="none" dirty="0">
                <a:solidFill>
                  <a:schemeClr val="dk1"/>
                </a:solidFill>
                <a:latin typeface="Arial"/>
                <a:ea typeface="Arial"/>
                <a:cs typeface="Arial"/>
                <a:sym typeface="Arial"/>
              </a:rPr>
            </a:br>
            <a:r>
              <a:rPr lang="sl-SI" sz="1700" b="0" i="0" u="none" strike="noStrike" cap="none" dirty="0">
                <a:solidFill>
                  <a:schemeClr val="dk1"/>
                </a:solidFill>
                <a:latin typeface="Arial"/>
                <a:ea typeface="Arial"/>
                <a:cs typeface="Arial"/>
                <a:sym typeface="Arial"/>
              </a:rPr>
              <a:t>pa ga je usmerjalo na pravo pot za Kristusom, našim edinim Odrešenikom.</a:t>
            </a:r>
            <a:endParaRPr dirty="0"/>
          </a:p>
          <a:p>
            <a:pPr marL="84138" marR="0" lvl="0" indent="0" algn="l" rtl="0">
              <a:lnSpc>
                <a:spcPct val="100000"/>
              </a:lnSpc>
              <a:spcBef>
                <a:spcPts val="600"/>
              </a:spcBef>
              <a:spcAft>
                <a:spcPts val="0"/>
              </a:spcAft>
              <a:buClr>
                <a:schemeClr val="dk1"/>
              </a:buClr>
              <a:buSzPts val="1700"/>
              <a:buFont typeface="Arial"/>
              <a:buNone/>
            </a:pPr>
            <a:r>
              <a:rPr lang="sl-SI" sz="1700" b="0" i="0" u="none" strike="noStrike" cap="none" dirty="0">
                <a:solidFill>
                  <a:schemeClr val="dk1"/>
                </a:solidFill>
                <a:latin typeface="Arial"/>
                <a:ea typeface="Arial"/>
                <a:cs typeface="Arial"/>
                <a:sym typeface="Arial"/>
              </a:rPr>
              <a:t>Tako je mnogim mladim postal vzornik</a:t>
            </a:r>
            <a:br>
              <a:rPr lang="sl-SI" sz="1700" b="0" i="0" u="none" strike="noStrike" cap="none" dirty="0">
                <a:solidFill>
                  <a:schemeClr val="dk1"/>
                </a:solidFill>
                <a:latin typeface="Arial"/>
                <a:ea typeface="Arial"/>
                <a:cs typeface="Arial"/>
                <a:sym typeface="Arial"/>
              </a:rPr>
            </a:br>
            <a:r>
              <a:rPr lang="sl-SI" sz="1700" b="0" i="0" u="none" strike="noStrike" cap="none" dirty="0">
                <a:solidFill>
                  <a:schemeClr val="dk1"/>
                </a:solidFill>
                <a:latin typeface="Arial"/>
                <a:ea typeface="Arial"/>
                <a:cs typeface="Arial"/>
                <a:sym typeface="Arial"/>
              </a:rPr>
              <a:t>zglednega krščanskega življenja.</a:t>
            </a:r>
            <a:endParaRPr dirty="0"/>
          </a:p>
        </p:txBody>
      </p:sp>
      <p:sp>
        <p:nvSpPr>
          <p:cNvPr id="254" name="Google Shape;254;p8"/>
          <p:cNvSpPr txBox="1"/>
          <p:nvPr/>
        </p:nvSpPr>
        <p:spPr>
          <a:xfrm>
            <a:off x="7882362" y="2227672"/>
            <a:ext cx="3930978" cy="4320000"/>
          </a:xfrm>
          <a:prstGeom prst="rect">
            <a:avLst/>
          </a:prstGeom>
          <a:solidFill>
            <a:srgbClr val="FFFFFF"/>
          </a:solidFill>
          <a:ln>
            <a:noFill/>
          </a:ln>
        </p:spPr>
        <p:txBody>
          <a:bodyPr spcFirstLastPara="1" wrap="square" lIns="0" tIns="0" rIns="0" bIns="126950" anchor="t" anchorCtr="0">
            <a:spAutoFit/>
          </a:bodyPr>
          <a:lstStyle/>
          <a:p>
            <a:pPr marL="84138" marR="0" lvl="0" indent="0" algn="l" rtl="0">
              <a:lnSpc>
                <a:spcPct val="100000"/>
              </a:lnSpc>
              <a:spcBef>
                <a:spcPts val="0"/>
              </a:spcBef>
              <a:spcAft>
                <a:spcPts val="0"/>
              </a:spcAft>
              <a:buClr>
                <a:schemeClr val="dk1"/>
              </a:buClr>
              <a:buSzPts val="1700"/>
              <a:buFont typeface="Arial"/>
              <a:buNone/>
            </a:pPr>
            <a:r>
              <a:rPr lang="sl-SI" sz="1700" b="0" i="0" u="none" strike="noStrike" cap="none" dirty="0">
                <a:solidFill>
                  <a:schemeClr val="dk1"/>
                </a:solidFill>
                <a:latin typeface="Arial"/>
                <a:ea typeface="Arial"/>
                <a:cs typeface="Arial"/>
                <a:sym typeface="Arial"/>
              </a:rPr>
              <a:t>Iz ljubezni do bližnjega </a:t>
            </a:r>
            <a:br>
              <a:rPr lang="sl-SI" sz="1700" b="0" i="0" u="none" strike="noStrike" cap="none" dirty="0">
                <a:solidFill>
                  <a:schemeClr val="dk1"/>
                </a:solidFill>
                <a:latin typeface="Arial"/>
                <a:ea typeface="Arial"/>
                <a:cs typeface="Arial"/>
                <a:sym typeface="Arial"/>
              </a:rPr>
            </a:br>
            <a:r>
              <a:rPr lang="sl-SI" sz="1700" b="0" i="0" u="none" strike="noStrike" cap="none" dirty="0">
                <a:solidFill>
                  <a:schemeClr val="dk1"/>
                </a:solidFill>
                <a:latin typeface="Arial"/>
                <a:ea typeface="Arial"/>
                <a:cs typeface="Arial"/>
                <a:sym typeface="Arial"/>
              </a:rPr>
              <a:t>je širil slavo Božjega kraljestva </a:t>
            </a:r>
            <a:br>
              <a:rPr lang="sl-SI" sz="1700" b="0" i="0" u="none" strike="noStrike" cap="none" dirty="0">
                <a:solidFill>
                  <a:schemeClr val="dk1"/>
                </a:solidFill>
                <a:latin typeface="Arial"/>
                <a:ea typeface="Arial"/>
                <a:cs typeface="Arial"/>
                <a:sym typeface="Arial"/>
              </a:rPr>
            </a:br>
            <a:r>
              <a:rPr lang="sl-SI" sz="1700" b="0" i="0" u="none" strike="noStrike" cap="none" dirty="0">
                <a:solidFill>
                  <a:schemeClr val="dk1"/>
                </a:solidFill>
                <a:latin typeface="Arial"/>
                <a:ea typeface="Arial"/>
                <a:cs typeface="Arial"/>
                <a:sym typeface="Arial"/>
              </a:rPr>
              <a:t>med svojimi vrstniki </a:t>
            </a:r>
            <a:br>
              <a:rPr lang="sl-SI" sz="1700" b="0" i="0" u="none" strike="noStrike" cap="none" dirty="0">
                <a:solidFill>
                  <a:schemeClr val="dk1"/>
                </a:solidFill>
                <a:latin typeface="Arial"/>
                <a:ea typeface="Arial"/>
                <a:cs typeface="Arial"/>
                <a:sym typeface="Arial"/>
              </a:rPr>
            </a:br>
            <a:r>
              <a:rPr lang="sl-SI" sz="1700" b="0" i="0" u="none" strike="noStrike" cap="none" dirty="0">
                <a:solidFill>
                  <a:schemeClr val="dk1"/>
                </a:solidFill>
                <a:latin typeface="Arial"/>
                <a:ea typeface="Arial"/>
                <a:cs typeface="Arial"/>
                <a:sym typeface="Arial"/>
              </a:rPr>
              <a:t>ter jih navduševal za zvestobo </a:t>
            </a:r>
            <a:br>
              <a:rPr lang="sl-SI" sz="1700" b="0" i="0" u="none" strike="noStrike" cap="none" dirty="0">
                <a:solidFill>
                  <a:schemeClr val="dk1"/>
                </a:solidFill>
                <a:latin typeface="Arial"/>
                <a:ea typeface="Arial"/>
                <a:cs typeface="Arial"/>
                <a:sym typeface="Arial"/>
              </a:rPr>
            </a:br>
            <a:r>
              <a:rPr lang="sl-SI" sz="1700" b="0" i="0" u="none" strike="noStrike" cap="none" dirty="0">
                <a:solidFill>
                  <a:schemeClr val="dk1"/>
                </a:solidFill>
                <a:latin typeface="Arial"/>
                <a:ea typeface="Arial"/>
                <a:cs typeface="Arial"/>
                <a:sym typeface="Arial"/>
              </a:rPr>
              <a:t>Bogu, katoliški Cerkvi in narodu.</a:t>
            </a:r>
            <a:endParaRPr dirty="0"/>
          </a:p>
          <a:p>
            <a:pPr marL="84138" marR="0" lvl="0" indent="0" algn="l" rtl="0">
              <a:lnSpc>
                <a:spcPct val="100000"/>
              </a:lnSpc>
              <a:spcBef>
                <a:spcPts val="600"/>
              </a:spcBef>
              <a:spcAft>
                <a:spcPts val="0"/>
              </a:spcAft>
              <a:buClr>
                <a:schemeClr val="dk1"/>
              </a:buClr>
              <a:buSzPts val="1700"/>
              <a:buFont typeface="Arial"/>
              <a:buNone/>
            </a:pPr>
            <a:r>
              <a:rPr lang="sl-SI" sz="1700" b="0" i="0" u="none" strike="noStrike" cap="none" dirty="0">
                <a:solidFill>
                  <a:schemeClr val="dk1"/>
                </a:solidFill>
                <a:latin typeface="Arial"/>
                <a:ea typeface="Arial"/>
                <a:cs typeface="Arial"/>
                <a:sym typeface="Arial"/>
              </a:rPr>
              <a:t>V duhu popolne pripadnosti </a:t>
            </a:r>
            <a:br>
              <a:rPr lang="sl-SI" sz="1700" b="0" i="0" u="none" strike="noStrike" cap="none" dirty="0">
                <a:solidFill>
                  <a:schemeClr val="dk1"/>
                </a:solidFill>
                <a:latin typeface="Arial"/>
                <a:ea typeface="Arial"/>
                <a:cs typeface="Arial"/>
                <a:sym typeface="Arial"/>
              </a:rPr>
            </a:br>
            <a:r>
              <a:rPr lang="sl-SI" sz="1700" b="0" i="0" u="none" strike="noStrike" cap="none" dirty="0">
                <a:solidFill>
                  <a:schemeClr val="dk1"/>
                </a:solidFill>
                <a:latin typeface="Arial"/>
                <a:ea typeface="Arial"/>
                <a:cs typeface="Arial"/>
                <a:sym typeface="Arial"/>
              </a:rPr>
              <a:t>Kristusu in Cerkvi</a:t>
            </a:r>
            <a:br>
              <a:rPr lang="sl-SI" sz="1700" b="0" i="0" u="none" strike="noStrike" cap="none" dirty="0">
                <a:solidFill>
                  <a:schemeClr val="dk1"/>
                </a:solidFill>
                <a:latin typeface="Arial"/>
                <a:ea typeface="Arial"/>
                <a:cs typeface="Arial"/>
                <a:sym typeface="Arial"/>
              </a:rPr>
            </a:br>
            <a:r>
              <a:rPr lang="sl-SI" sz="1700" b="0" i="0" u="none" strike="noStrike" cap="none" dirty="0">
                <a:solidFill>
                  <a:schemeClr val="dk1"/>
                </a:solidFill>
                <a:latin typeface="Arial"/>
                <a:ea typeface="Arial"/>
                <a:cs typeface="Arial"/>
                <a:sym typeface="Arial"/>
              </a:rPr>
              <a:t>je za ceno mučeništva </a:t>
            </a:r>
            <a:br>
              <a:rPr lang="sl-SI" sz="1700" b="0" i="0" u="none" strike="noStrike" cap="none" dirty="0">
                <a:solidFill>
                  <a:schemeClr val="dk1"/>
                </a:solidFill>
                <a:latin typeface="Arial"/>
                <a:ea typeface="Arial"/>
                <a:cs typeface="Arial"/>
                <a:sym typeface="Arial"/>
              </a:rPr>
            </a:br>
            <a:r>
              <a:rPr lang="sl-SI" sz="1700" b="0" i="0" u="none" strike="noStrike" cap="none" dirty="0">
                <a:solidFill>
                  <a:schemeClr val="dk1"/>
                </a:solidFill>
                <a:latin typeface="Arial"/>
                <a:ea typeface="Arial"/>
                <a:cs typeface="Arial"/>
                <a:sym typeface="Arial"/>
              </a:rPr>
              <a:t>daroval svoje mlado življenje.</a:t>
            </a:r>
            <a:endParaRPr dirty="0"/>
          </a:p>
          <a:p>
            <a:pPr marL="84138" marR="0" lvl="0" indent="0" algn="l" rtl="0">
              <a:lnSpc>
                <a:spcPct val="100000"/>
              </a:lnSpc>
              <a:spcBef>
                <a:spcPts val="600"/>
              </a:spcBef>
              <a:spcAft>
                <a:spcPts val="0"/>
              </a:spcAft>
              <a:buClr>
                <a:schemeClr val="dk1"/>
              </a:buClr>
              <a:buSzPts val="1700"/>
              <a:buFont typeface="Arial"/>
              <a:buNone/>
            </a:pPr>
            <a:r>
              <a:rPr lang="sl-SI" sz="1700" b="0" i="0" u="none" strike="noStrike" cap="none" dirty="0">
                <a:solidFill>
                  <a:schemeClr val="dk1"/>
                </a:solidFill>
                <a:latin typeface="Arial"/>
                <a:ea typeface="Arial"/>
                <a:cs typeface="Arial"/>
                <a:sym typeface="Arial"/>
              </a:rPr>
              <a:t>Dobri Oče,</a:t>
            </a:r>
            <a:br>
              <a:rPr lang="sl-SI" sz="1700" b="0" i="0" u="none" strike="noStrike" cap="none" dirty="0">
                <a:solidFill>
                  <a:schemeClr val="dk1"/>
                </a:solidFill>
                <a:latin typeface="Arial"/>
                <a:ea typeface="Arial"/>
                <a:cs typeface="Arial"/>
                <a:sym typeface="Arial"/>
              </a:rPr>
            </a:br>
            <a:r>
              <a:rPr lang="sl-SI" sz="1700" b="0" i="0" u="none" strike="noStrike" cap="none" dirty="0">
                <a:solidFill>
                  <a:schemeClr val="dk1"/>
                </a:solidFill>
                <a:latin typeface="Arial"/>
                <a:ea typeface="Arial"/>
                <a:cs typeface="Arial"/>
                <a:sym typeface="Arial"/>
              </a:rPr>
              <a:t>podeli našemu narodu milost,</a:t>
            </a:r>
            <a:br>
              <a:rPr lang="sl-SI" sz="1700" b="0" i="0" u="none" strike="noStrike" cap="none" dirty="0">
                <a:solidFill>
                  <a:schemeClr val="dk1"/>
                </a:solidFill>
                <a:latin typeface="Arial"/>
                <a:ea typeface="Arial"/>
                <a:cs typeface="Arial"/>
                <a:sym typeface="Arial"/>
              </a:rPr>
            </a:br>
            <a:r>
              <a:rPr lang="sl-SI" sz="1700" b="0" i="0" u="none" strike="noStrike" cap="none" dirty="0">
                <a:solidFill>
                  <a:schemeClr val="dk1"/>
                </a:solidFill>
                <a:latin typeface="Arial"/>
                <a:ea typeface="Arial"/>
                <a:cs typeface="Arial"/>
                <a:sym typeface="Arial"/>
              </a:rPr>
              <a:t>da ga bomo pred vesoljno Cerkvijo</a:t>
            </a:r>
            <a:br>
              <a:rPr lang="sl-SI" sz="1700" b="0" i="0" u="none" strike="noStrike" cap="none" dirty="0">
                <a:solidFill>
                  <a:schemeClr val="dk1"/>
                </a:solidFill>
                <a:latin typeface="Arial"/>
                <a:ea typeface="Arial"/>
                <a:cs typeface="Arial"/>
                <a:sym typeface="Arial"/>
              </a:rPr>
            </a:br>
            <a:r>
              <a:rPr lang="sl-SI" sz="1700" b="0" i="0" u="none" strike="noStrike" cap="none" dirty="0">
                <a:solidFill>
                  <a:schemeClr val="dk1"/>
                </a:solidFill>
                <a:latin typeface="Arial"/>
                <a:ea typeface="Arial"/>
                <a:cs typeface="Arial"/>
                <a:sym typeface="Arial"/>
              </a:rPr>
              <a:t>smeli častiti tudi kot svetnika.</a:t>
            </a:r>
            <a:endParaRPr dirty="0"/>
          </a:p>
          <a:p>
            <a:pPr marL="84138" marR="0" lvl="0" indent="0" algn="l" rtl="0">
              <a:lnSpc>
                <a:spcPct val="100000"/>
              </a:lnSpc>
              <a:spcBef>
                <a:spcPts val="600"/>
              </a:spcBef>
              <a:spcAft>
                <a:spcPts val="0"/>
              </a:spcAft>
              <a:buClr>
                <a:schemeClr val="dk1"/>
              </a:buClr>
              <a:buSzPts val="1700"/>
              <a:buFont typeface="Arial"/>
              <a:buNone/>
            </a:pPr>
            <a:r>
              <a:rPr lang="sl-SI" sz="1700" b="0" i="0" u="none" strike="noStrike" cap="none" dirty="0">
                <a:solidFill>
                  <a:schemeClr val="dk1"/>
                </a:solidFill>
                <a:latin typeface="Arial"/>
                <a:ea typeface="Arial"/>
                <a:cs typeface="Arial"/>
                <a:sym typeface="Arial"/>
              </a:rPr>
              <a:t>Po Kristusu, našem Gospodu.</a:t>
            </a:r>
            <a:br>
              <a:rPr lang="sl-SI" sz="1700" b="0" i="0" u="none" strike="noStrike" cap="none" dirty="0">
                <a:solidFill>
                  <a:schemeClr val="dk1"/>
                </a:solidFill>
                <a:latin typeface="Arial"/>
                <a:ea typeface="Arial"/>
                <a:cs typeface="Arial"/>
                <a:sym typeface="Arial"/>
              </a:rPr>
            </a:br>
            <a:r>
              <a:rPr lang="sl-SI" sz="1700" b="0" i="0" u="none" strike="noStrike" cap="none" dirty="0">
                <a:solidFill>
                  <a:schemeClr val="dk1"/>
                </a:solidFill>
                <a:latin typeface="Arial"/>
                <a:ea typeface="Arial"/>
                <a:cs typeface="Arial"/>
                <a:sym typeface="Arial"/>
              </a:rPr>
              <a:t>AMEN.</a:t>
            </a:r>
            <a:endParaRPr dirty="0"/>
          </a:p>
        </p:txBody>
      </p:sp>
    </p:spTree>
  </p:cSld>
  <p:clrMapOvr>
    <a:masterClrMapping/>
  </p:clrMapOvr>
</p:sld>
</file>

<file path=ppt/theme/theme1.xml><?xml version="1.0" encoding="utf-8"?>
<a:theme xmlns:a="http://schemas.openxmlformats.org/drawingml/2006/main" name="Berlin">
  <a:themeElements>
    <a:clrScheme name="Po meri 2">
      <a:dk1>
        <a:srgbClr val="000000"/>
      </a:dk1>
      <a:lt1>
        <a:srgbClr val="FFFFFF"/>
      </a:lt1>
      <a:dk2>
        <a:srgbClr val="323232"/>
      </a:dk2>
      <a:lt2>
        <a:srgbClr val="A5300F"/>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1485</Words>
  <Application>Microsoft Office PowerPoint</Application>
  <PresentationFormat>Širokozaslonsko</PresentationFormat>
  <Paragraphs>54</Paragraphs>
  <Slides>9</Slides>
  <Notes>9</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9</vt:i4>
      </vt:variant>
    </vt:vector>
  </HeadingPairs>
  <TitlesOfParts>
    <vt:vector size="13" baseType="lpstr">
      <vt:lpstr>Arial</vt:lpstr>
      <vt:lpstr>Congenial</vt:lpstr>
      <vt:lpstr>Trebuchet MS</vt:lpstr>
      <vt:lpstr>Berlin</vt:lpstr>
      <vt:lpstr>bl. Alojzij Grozde</vt:lpstr>
      <vt:lpstr>PowerPointova predstavitev</vt:lpstr>
      <vt:lpstr>Uvod</vt:lpstr>
      <vt:lpstr>PowerPointova predstavitev</vt:lpstr>
      <vt:lpstr>PowerPointova predstavitev</vt:lpstr>
      <vt:lpstr>PowerPointova predstavitev</vt:lpstr>
      <vt:lpstr>PowerPointova predstavitev</vt:lpstr>
      <vt:lpstr>PowerPointova predstavitev</vt:lpstr>
      <vt:lpstr>MOLITEV ZA KANONIZACIJO  BLAŽENEGA ALOJZIJA GROZDETA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 Alojzij Grozde</dc:title>
  <dc:creator>Krnc</dc:creator>
  <cp:lastModifiedBy>Tilen Mlakar</cp:lastModifiedBy>
  <cp:revision>8</cp:revision>
  <cp:lastPrinted>2025-03-14T14:37:57Z</cp:lastPrinted>
  <dcterms:created xsi:type="dcterms:W3CDTF">2023-10-05T10:09:37Z</dcterms:created>
  <dcterms:modified xsi:type="dcterms:W3CDTF">2025-04-16T11:14:26Z</dcterms:modified>
</cp:coreProperties>
</file>