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jule2/YwyCQbZ8jUKpMr8hZ1S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1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len Mlakar" userId="5a130565-8074-4c2c-918f-cc09908144ab" providerId="ADAL" clId="{B9F1E486-110F-4A04-893D-33DFBF11E671}"/>
    <pc:docChg chg="modSld">
      <pc:chgData name="Tilen Mlakar" userId="5a130565-8074-4c2c-918f-cc09908144ab" providerId="ADAL" clId="{B9F1E486-110F-4A04-893D-33DFBF11E671}" dt="2025-02-25T12:10:31.605" v="22" actId="20577"/>
      <pc:docMkLst>
        <pc:docMk/>
      </pc:docMkLst>
      <pc:sldChg chg="modSp mod">
        <pc:chgData name="Tilen Mlakar" userId="5a130565-8074-4c2c-918f-cc09908144ab" providerId="ADAL" clId="{B9F1E486-110F-4A04-893D-33DFBF11E671}" dt="2025-02-25T12:09:39.820" v="0" actId="20577"/>
        <pc:sldMkLst>
          <pc:docMk/>
          <pc:sldMk cId="0" sldId="259"/>
        </pc:sldMkLst>
        <pc:spChg chg="mod">
          <ac:chgData name="Tilen Mlakar" userId="5a130565-8074-4c2c-918f-cc09908144ab" providerId="ADAL" clId="{B9F1E486-110F-4A04-893D-33DFBF11E671}" dt="2025-02-25T12:09:39.820" v="0" actId="20577"/>
          <ac:spMkLst>
            <pc:docMk/>
            <pc:sldMk cId="0" sldId="259"/>
            <ac:spMk id="113" creationId="{00000000-0000-0000-0000-000000000000}"/>
          </ac:spMkLst>
        </pc:spChg>
      </pc:sldChg>
      <pc:sldChg chg="modSp mod">
        <pc:chgData name="Tilen Mlakar" userId="5a130565-8074-4c2c-918f-cc09908144ab" providerId="ADAL" clId="{B9F1E486-110F-4A04-893D-33DFBF11E671}" dt="2025-02-25T12:10:08.318" v="7" actId="20577"/>
        <pc:sldMkLst>
          <pc:docMk/>
          <pc:sldMk cId="0" sldId="269"/>
        </pc:sldMkLst>
        <pc:spChg chg="mod">
          <ac:chgData name="Tilen Mlakar" userId="5a130565-8074-4c2c-918f-cc09908144ab" providerId="ADAL" clId="{B9F1E486-110F-4A04-893D-33DFBF11E671}" dt="2025-02-25T12:10:08.318" v="7" actId="20577"/>
          <ac:spMkLst>
            <pc:docMk/>
            <pc:sldMk cId="0" sldId="269"/>
            <ac:spMk id="192" creationId="{00000000-0000-0000-0000-000000000000}"/>
          </ac:spMkLst>
        </pc:spChg>
      </pc:sldChg>
      <pc:sldChg chg="modSp mod">
        <pc:chgData name="Tilen Mlakar" userId="5a130565-8074-4c2c-918f-cc09908144ab" providerId="ADAL" clId="{B9F1E486-110F-4A04-893D-33DFBF11E671}" dt="2025-02-25T12:10:31.605" v="22" actId="20577"/>
        <pc:sldMkLst>
          <pc:docMk/>
          <pc:sldMk cId="0" sldId="270"/>
        </pc:sldMkLst>
        <pc:spChg chg="mod">
          <ac:chgData name="Tilen Mlakar" userId="5a130565-8074-4c2c-918f-cc09908144ab" providerId="ADAL" clId="{B9F1E486-110F-4A04-893D-33DFBF11E671}" dt="2025-02-25T12:10:31.605" v="22" actId="20577"/>
          <ac:spMkLst>
            <pc:docMk/>
            <pc:sldMk cId="0" sldId="270"/>
            <ac:spMk id="200" creationId="{00000000-0000-0000-0000-000000000000}"/>
          </ac:spMkLst>
        </pc:spChg>
      </pc:sldChg>
    </pc:docChg>
  </pc:docChgLst>
  <pc:docChgLst>
    <pc:chgData name="Tilen Mlakar" userId="5a130565-8074-4c2c-918f-cc09908144ab" providerId="ADAL" clId="{97C63640-C9A7-40AB-BD32-47C81B437D3A}"/>
    <pc:docChg chg="undo custSel addSld delSld modSld">
      <pc:chgData name="Tilen Mlakar" userId="5a130565-8074-4c2c-918f-cc09908144ab" providerId="ADAL" clId="{97C63640-C9A7-40AB-BD32-47C81B437D3A}" dt="2024-12-05T10:04:06.694" v="172" actId="20577"/>
      <pc:docMkLst>
        <pc:docMk/>
      </pc:docMkLst>
      <pc:sldChg chg="modSp mod">
        <pc:chgData name="Tilen Mlakar" userId="5a130565-8074-4c2c-918f-cc09908144ab" providerId="ADAL" clId="{97C63640-C9A7-40AB-BD32-47C81B437D3A}" dt="2024-12-05T09:59:12.895" v="166" actId="20577"/>
        <pc:sldMkLst>
          <pc:docMk/>
          <pc:sldMk cId="0" sldId="257"/>
        </pc:sldMkLst>
        <pc:spChg chg="mod">
          <ac:chgData name="Tilen Mlakar" userId="5a130565-8074-4c2c-918f-cc09908144ab" providerId="ADAL" clId="{97C63640-C9A7-40AB-BD32-47C81B437D3A}" dt="2024-12-05T09:59:12.895" v="166" actId="20577"/>
          <ac:spMkLst>
            <pc:docMk/>
            <pc:sldMk cId="0" sldId="257"/>
            <ac:spMk id="97" creationId="{00000000-0000-0000-0000-000000000000}"/>
          </ac:spMkLst>
        </pc:spChg>
      </pc:sldChg>
      <pc:sldChg chg="modSp mod">
        <pc:chgData name="Tilen Mlakar" userId="5a130565-8074-4c2c-918f-cc09908144ab" providerId="ADAL" clId="{97C63640-C9A7-40AB-BD32-47C81B437D3A}" dt="2024-12-04T19:59:40.643" v="4" actId="113"/>
        <pc:sldMkLst>
          <pc:docMk/>
          <pc:sldMk cId="0" sldId="262"/>
        </pc:sldMkLst>
        <pc:spChg chg="mod">
          <ac:chgData name="Tilen Mlakar" userId="5a130565-8074-4c2c-918f-cc09908144ab" providerId="ADAL" clId="{97C63640-C9A7-40AB-BD32-47C81B437D3A}" dt="2024-12-04T19:59:40.643" v="4" actId="113"/>
          <ac:spMkLst>
            <pc:docMk/>
            <pc:sldMk cId="0" sldId="262"/>
            <ac:spMk id="136" creationId="{00000000-0000-0000-0000-000000000000}"/>
          </ac:spMkLst>
        </pc:spChg>
      </pc:sldChg>
      <pc:sldChg chg="modSp mod">
        <pc:chgData name="Tilen Mlakar" userId="5a130565-8074-4c2c-918f-cc09908144ab" providerId="ADAL" clId="{97C63640-C9A7-40AB-BD32-47C81B437D3A}" dt="2024-12-05T09:54:44.416" v="66" actId="20577"/>
        <pc:sldMkLst>
          <pc:docMk/>
          <pc:sldMk cId="0" sldId="271"/>
        </pc:sldMkLst>
        <pc:spChg chg="mod">
          <ac:chgData name="Tilen Mlakar" userId="5a130565-8074-4c2c-918f-cc09908144ab" providerId="ADAL" clId="{97C63640-C9A7-40AB-BD32-47C81B437D3A}" dt="2024-12-05T09:54:44.416" v="66" actId="20577"/>
          <ac:spMkLst>
            <pc:docMk/>
            <pc:sldMk cId="0" sldId="271"/>
            <ac:spMk id="208" creationId="{00000000-0000-0000-0000-000000000000}"/>
          </ac:spMkLst>
        </pc:spChg>
        <pc:spChg chg="mod">
          <ac:chgData name="Tilen Mlakar" userId="5a130565-8074-4c2c-918f-cc09908144ab" providerId="ADAL" clId="{97C63640-C9A7-40AB-BD32-47C81B437D3A}" dt="2024-12-05T09:06:35.693" v="31" actId="108"/>
          <ac:spMkLst>
            <pc:docMk/>
            <pc:sldMk cId="0" sldId="271"/>
            <ac:spMk id="209" creationId="{00000000-0000-0000-0000-000000000000}"/>
          </ac:spMkLst>
        </pc:spChg>
        <pc:spChg chg="mod">
          <ac:chgData name="Tilen Mlakar" userId="5a130565-8074-4c2c-918f-cc09908144ab" providerId="ADAL" clId="{97C63640-C9A7-40AB-BD32-47C81B437D3A}" dt="2024-12-05T09:07:42.396" v="32" actId="1076"/>
          <ac:spMkLst>
            <pc:docMk/>
            <pc:sldMk cId="0" sldId="271"/>
            <ac:spMk id="210" creationId="{00000000-0000-0000-0000-000000000000}"/>
          </ac:spMkLst>
        </pc:spChg>
      </pc:sldChg>
      <pc:sldChg chg="modSp mod">
        <pc:chgData name="Tilen Mlakar" userId="5a130565-8074-4c2c-918f-cc09908144ab" providerId="ADAL" clId="{97C63640-C9A7-40AB-BD32-47C81B437D3A}" dt="2024-12-05T09:56:12.391" v="162" actId="20577"/>
        <pc:sldMkLst>
          <pc:docMk/>
          <pc:sldMk cId="0" sldId="272"/>
        </pc:sldMkLst>
        <pc:spChg chg="mod">
          <ac:chgData name="Tilen Mlakar" userId="5a130565-8074-4c2c-918f-cc09908144ab" providerId="ADAL" clId="{97C63640-C9A7-40AB-BD32-47C81B437D3A}" dt="2024-12-05T09:55:10.623" v="95" actId="20577"/>
          <ac:spMkLst>
            <pc:docMk/>
            <pc:sldMk cId="0" sldId="272"/>
            <ac:spMk id="216" creationId="{00000000-0000-0000-0000-000000000000}"/>
          </ac:spMkLst>
        </pc:spChg>
        <pc:spChg chg="mod">
          <ac:chgData name="Tilen Mlakar" userId="5a130565-8074-4c2c-918f-cc09908144ab" providerId="ADAL" clId="{97C63640-C9A7-40AB-BD32-47C81B437D3A}" dt="2024-12-05T09:56:12.391" v="162" actId="20577"/>
          <ac:spMkLst>
            <pc:docMk/>
            <pc:sldMk cId="0" sldId="272"/>
            <ac:spMk id="217" creationId="{00000000-0000-0000-0000-000000000000}"/>
          </ac:spMkLst>
        </pc:spChg>
      </pc:sldChg>
      <pc:sldChg chg="modSp mod">
        <pc:chgData name="Tilen Mlakar" userId="5a130565-8074-4c2c-918f-cc09908144ab" providerId="ADAL" clId="{97C63640-C9A7-40AB-BD32-47C81B437D3A}" dt="2024-12-05T10:04:06.694" v="172" actId="20577"/>
        <pc:sldMkLst>
          <pc:docMk/>
          <pc:sldMk cId="0" sldId="274"/>
        </pc:sldMkLst>
        <pc:spChg chg="mod">
          <ac:chgData name="Tilen Mlakar" userId="5a130565-8074-4c2c-918f-cc09908144ab" providerId="ADAL" clId="{97C63640-C9A7-40AB-BD32-47C81B437D3A}" dt="2024-12-05T10:04:06.694" v="172" actId="20577"/>
          <ac:spMkLst>
            <pc:docMk/>
            <pc:sldMk cId="0" sldId="274"/>
            <ac:spMk id="233" creationId="{00000000-0000-0000-0000-000000000000}"/>
          </ac:spMkLst>
        </pc:spChg>
      </pc:sldChg>
      <pc:sldChg chg="modSp mod">
        <pc:chgData name="Tilen Mlakar" userId="5a130565-8074-4c2c-918f-cc09908144ab" providerId="ADAL" clId="{97C63640-C9A7-40AB-BD32-47C81B437D3A}" dt="2024-12-04T19:59:31.657" v="3" actId="20577"/>
        <pc:sldMkLst>
          <pc:docMk/>
          <pc:sldMk cId="0" sldId="275"/>
        </pc:sldMkLst>
        <pc:spChg chg="mod">
          <ac:chgData name="Tilen Mlakar" userId="5a130565-8074-4c2c-918f-cc09908144ab" providerId="ADAL" clId="{97C63640-C9A7-40AB-BD32-47C81B437D3A}" dt="2024-12-04T19:59:31.657" v="3" actId="20577"/>
          <ac:spMkLst>
            <pc:docMk/>
            <pc:sldMk cId="0" sldId="275"/>
            <ac:spMk id="240" creationId="{00000000-0000-0000-0000-000000000000}"/>
          </ac:spMkLst>
        </pc:spChg>
      </pc:sldChg>
      <pc:sldChg chg="modSp add del mod">
        <pc:chgData name="Tilen Mlakar" userId="5a130565-8074-4c2c-918f-cc09908144ab" providerId="ADAL" clId="{97C63640-C9A7-40AB-BD32-47C81B437D3A}" dt="2024-12-05T09:54:35.535" v="64" actId="47"/>
        <pc:sldMkLst>
          <pc:docMk/>
          <pc:sldMk cId="2713969747" sldId="277"/>
        </pc:sldMkLst>
      </pc:sldChg>
    </pc:docChg>
  </pc:docChgLst>
  <pc:docChgLst>
    <pc:chgData name="Tilen Mlakar" userId="5a130565-8074-4c2c-918f-cc09908144ab" providerId="ADAL" clId="{3B929AE8-F8FB-4FE6-8409-CED668AD695E}"/>
    <pc:docChg chg="undo custSel modSld">
      <pc:chgData name="Tilen Mlakar" userId="5a130565-8074-4c2c-918f-cc09908144ab" providerId="ADAL" clId="{3B929AE8-F8FB-4FE6-8409-CED668AD695E}" dt="2024-12-04T19:22:20.581" v="213" actId="20577"/>
      <pc:docMkLst>
        <pc:docMk/>
      </pc:docMkLst>
      <pc:sldChg chg="modSp mod">
        <pc:chgData name="Tilen Mlakar" userId="5a130565-8074-4c2c-918f-cc09908144ab" providerId="ADAL" clId="{3B929AE8-F8FB-4FE6-8409-CED668AD695E}" dt="2024-12-04T18:58:12.386" v="21" actId="11"/>
        <pc:sldMkLst>
          <pc:docMk/>
          <pc:sldMk cId="0" sldId="257"/>
        </pc:sldMkLst>
        <pc:spChg chg="mod">
          <ac:chgData name="Tilen Mlakar" userId="5a130565-8074-4c2c-918f-cc09908144ab" providerId="ADAL" clId="{3B929AE8-F8FB-4FE6-8409-CED668AD695E}" dt="2024-12-04T18:58:12.386" v="21" actId="11"/>
          <ac:spMkLst>
            <pc:docMk/>
            <pc:sldMk cId="0" sldId="257"/>
            <ac:spMk id="97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3:04.383" v="56" actId="20577"/>
        <pc:sldMkLst>
          <pc:docMk/>
          <pc:sldMk cId="0" sldId="258"/>
        </pc:sldMkLst>
        <pc:spChg chg="mod">
          <ac:chgData name="Tilen Mlakar" userId="5a130565-8074-4c2c-918f-cc09908144ab" providerId="ADAL" clId="{3B929AE8-F8FB-4FE6-8409-CED668AD695E}" dt="2024-12-04T19:03:04.383" v="56" actId="20577"/>
          <ac:spMkLst>
            <pc:docMk/>
            <pc:sldMk cId="0" sldId="258"/>
            <ac:spMk id="105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3:08.719" v="59" actId="20577"/>
        <pc:sldMkLst>
          <pc:docMk/>
          <pc:sldMk cId="0" sldId="259"/>
        </pc:sldMkLst>
        <pc:spChg chg="mod">
          <ac:chgData name="Tilen Mlakar" userId="5a130565-8074-4c2c-918f-cc09908144ab" providerId="ADAL" clId="{3B929AE8-F8FB-4FE6-8409-CED668AD695E}" dt="2024-12-04T19:03:08.719" v="59" actId="20577"/>
          <ac:spMkLst>
            <pc:docMk/>
            <pc:sldMk cId="0" sldId="259"/>
            <ac:spMk id="113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3:41.751" v="91" actId="20577"/>
        <pc:sldMkLst>
          <pc:docMk/>
          <pc:sldMk cId="0" sldId="260"/>
        </pc:sldMkLst>
        <pc:spChg chg="mod">
          <ac:chgData name="Tilen Mlakar" userId="5a130565-8074-4c2c-918f-cc09908144ab" providerId="ADAL" clId="{3B929AE8-F8FB-4FE6-8409-CED668AD695E}" dt="2024-12-04T19:03:41.751" v="91" actId="20577"/>
          <ac:spMkLst>
            <pc:docMk/>
            <pc:sldMk cId="0" sldId="260"/>
            <ac:spMk id="121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3:59.999" v="96" actId="20577"/>
        <pc:sldMkLst>
          <pc:docMk/>
          <pc:sldMk cId="0" sldId="261"/>
        </pc:sldMkLst>
        <pc:spChg chg="mod">
          <ac:chgData name="Tilen Mlakar" userId="5a130565-8074-4c2c-918f-cc09908144ab" providerId="ADAL" clId="{3B929AE8-F8FB-4FE6-8409-CED668AD695E}" dt="2024-12-04T19:03:59.999" v="96" actId="20577"/>
          <ac:spMkLst>
            <pc:docMk/>
            <pc:sldMk cId="0" sldId="261"/>
            <ac:spMk id="129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4:22.766" v="99" actId="20577"/>
        <pc:sldMkLst>
          <pc:docMk/>
          <pc:sldMk cId="0" sldId="262"/>
        </pc:sldMkLst>
        <pc:spChg chg="mod">
          <ac:chgData name="Tilen Mlakar" userId="5a130565-8074-4c2c-918f-cc09908144ab" providerId="ADAL" clId="{3B929AE8-F8FB-4FE6-8409-CED668AD695E}" dt="2024-12-04T19:04:22.766" v="99" actId="20577"/>
          <ac:spMkLst>
            <pc:docMk/>
            <pc:sldMk cId="0" sldId="262"/>
            <ac:spMk id="137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4:34.703" v="102" actId="20577"/>
        <pc:sldMkLst>
          <pc:docMk/>
          <pc:sldMk cId="0" sldId="263"/>
        </pc:sldMkLst>
        <pc:spChg chg="mod">
          <ac:chgData name="Tilen Mlakar" userId="5a130565-8074-4c2c-918f-cc09908144ab" providerId="ADAL" clId="{3B929AE8-F8FB-4FE6-8409-CED668AD695E}" dt="2024-12-04T19:04:34.703" v="102" actId="20577"/>
          <ac:spMkLst>
            <pc:docMk/>
            <pc:sldMk cId="0" sldId="263"/>
            <ac:spMk id="145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4:38.942" v="105" actId="20577"/>
        <pc:sldMkLst>
          <pc:docMk/>
          <pc:sldMk cId="0" sldId="264"/>
        </pc:sldMkLst>
        <pc:spChg chg="mod">
          <ac:chgData name="Tilen Mlakar" userId="5a130565-8074-4c2c-918f-cc09908144ab" providerId="ADAL" clId="{3B929AE8-F8FB-4FE6-8409-CED668AD695E}" dt="2024-12-04T19:04:38.942" v="105" actId="20577"/>
          <ac:spMkLst>
            <pc:docMk/>
            <pc:sldMk cId="0" sldId="264"/>
            <ac:spMk id="153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4:45.639" v="110" actId="20577"/>
        <pc:sldMkLst>
          <pc:docMk/>
          <pc:sldMk cId="0" sldId="265"/>
        </pc:sldMkLst>
        <pc:spChg chg="mod">
          <ac:chgData name="Tilen Mlakar" userId="5a130565-8074-4c2c-918f-cc09908144ab" providerId="ADAL" clId="{3B929AE8-F8FB-4FE6-8409-CED668AD695E}" dt="2024-12-04T19:04:45.639" v="110" actId="20577"/>
          <ac:spMkLst>
            <pc:docMk/>
            <pc:sldMk cId="0" sldId="265"/>
            <ac:spMk id="161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0:09.901" v="30" actId="108"/>
        <pc:sldMkLst>
          <pc:docMk/>
          <pc:sldMk cId="0" sldId="266"/>
        </pc:sldMkLst>
        <pc:spChg chg="mod">
          <ac:chgData name="Tilen Mlakar" userId="5a130565-8074-4c2c-918f-cc09908144ab" providerId="ADAL" clId="{3B929AE8-F8FB-4FE6-8409-CED668AD695E}" dt="2024-12-04T19:00:09.901" v="30" actId="108"/>
          <ac:spMkLst>
            <pc:docMk/>
            <pc:sldMk cId="0" sldId="266"/>
            <ac:spMk id="169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4:57.910" v="113" actId="20577"/>
        <pc:sldMkLst>
          <pc:docMk/>
          <pc:sldMk cId="0" sldId="267"/>
        </pc:sldMkLst>
        <pc:spChg chg="mod">
          <ac:chgData name="Tilen Mlakar" userId="5a130565-8074-4c2c-918f-cc09908144ab" providerId="ADAL" clId="{3B929AE8-F8FB-4FE6-8409-CED668AD695E}" dt="2024-12-04T19:04:57.910" v="113" actId="20577"/>
          <ac:spMkLst>
            <pc:docMk/>
            <pc:sldMk cId="0" sldId="267"/>
            <ac:spMk id="177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5:34.078" v="142" actId="20577"/>
        <pc:sldMkLst>
          <pc:docMk/>
          <pc:sldMk cId="0" sldId="268"/>
        </pc:sldMkLst>
        <pc:spChg chg="mod">
          <ac:chgData name="Tilen Mlakar" userId="5a130565-8074-4c2c-918f-cc09908144ab" providerId="ADAL" clId="{3B929AE8-F8FB-4FE6-8409-CED668AD695E}" dt="2024-12-04T19:05:34.078" v="142" actId="20577"/>
          <ac:spMkLst>
            <pc:docMk/>
            <pc:sldMk cId="0" sldId="268"/>
            <ac:spMk id="185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5:58.806" v="157" actId="20577"/>
        <pc:sldMkLst>
          <pc:docMk/>
          <pc:sldMk cId="0" sldId="269"/>
        </pc:sldMkLst>
        <pc:spChg chg="mod">
          <ac:chgData name="Tilen Mlakar" userId="5a130565-8074-4c2c-918f-cc09908144ab" providerId="ADAL" clId="{3B929AE8-F8FB-4FE6-8409-CED668AD695E}" dt="2024-12-04T19:05:58.806" v="157" actId="20577"/>
          <ac:spMkLst>
            <pc:docMk/>
            <pc:sldMk cId="0" sldId="269"/>
            <ac:spMk id="192" creationId="{00000000-0000-0000-0000-000000000000}"/>
          </ac:spMkLst>
        </pc:spChg>
        <pc:spChg chg="mod">
          <ac:chgData name="Tilen Mlakar" userId="5a130565-8074-4c2c-918f-cc09908144ab" providerId="ADAL" clId="{3B929AE8-F8FB-4FE6-8409-CED668AD695E}" dt="2024-12-04T19:05:42.735" v="145" actId="20577"/>
          <ac:spMkLst>
            <pc:docMk/>
            <pc:sldMk cId="0" sldId="269"/>
            <ac:spMk id="193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6:11.654" v="160" actId="20577"/>
        <pc:sldMkLst>
          <pc:docMk/>
          <pc:sldMk cId="0" sldId="270"/>
        </pc:sldMkLst>
        <pc:spChg chg="mod">
          <ac:chgData name="Tilen Mlakar" userId="5a130565-8074-4c2c-918f-cc09908144ab" providerId="ADAL" clId="{3B929AE8-F8FB-4FE6-8409-CED668AD695E}" dt="2024-12-04T19:06:11.654" v="160" actId="20577"/>
          <ac:spMkLst>
            <pc:docMk/>
            <pc:sldMk cId="0" sldId="270"/>
            <ac:spMk id="201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22:20.581" v="213" actId="20577"/>
        <pc:sldMkLst>
          <pc:docMk/>
          <pc:sldMk cId="0" sldId="271"/>
        </pc:sldMkLst>
        <pc:spChg chg="mod">
          <ac:chgData name="Tilen Mlakar" userId="5a130565-8074-4c2c-918f-cc09908144ab" providerId="ADAL" clId="{3B929AE8-F8FB-4FE6-8409-CED668AD695E}" dt="2024-12-04T19:22:20.581" v="213" actId="20577"/>
          <ac:spMkLst>
            <pc:docMk/>
            <pc:sldMk cId="0" sldId="271"/>
            <ac:spMk id="209" creationId="{00000000-0000-0000-0000-000000000000}"/>
          </ac:spMkLst>
        </pc:spChg>
        <pc:spChg chg="mod">
          <ac:chgData name="Tilen Mlakar" userId="5a130565-8074-4c2c-918f-cc09908144ab" providerId="ADAL" clId="{3B929AE8-F8FB-4FE6-8409-CED668AD695E}" dt="2024-12-04T19:22:15.700" v="209" actId="1076"/>
          <ac:spMkLst>
            <pc:docMk/>
            <pc:sldMk cId="0" sldId="271"/>
            <ac:spMk id="210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6:28.718" v="166" actId="20577"/>
        <pc:sldMkLst>
          <pc:docMk/>
          <pc:sldMk cId="0" sldId="272"/>
        </pc:sldMkLst>
        <pc:spChg chg="mod">
          <ac:chgData name="Tilen Mlakar" userId="5a130565-8074-4c2c-918f-cc09908144ab" providerId="ADAL" clId="{3B929AE8-F8FB-4FE6-8409-CED668AD695E}" dt="2024-12-04T19:06:28.718" v="166" actId="20577"/>
          <ac:spMkLst>
            <pc:docMk/>
            <pc:sldMk cId="0" sldId="272"/>
            <ac:spMk id="217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6:35.183" v="169" actId="20577"/>
        <pc:sldMkLst>
          <pc:docMk/>
          <pc:sldMk cId="0" sldId="273"/>
        </pc:sldMkLst>
        <pc:spChg chg="mod">
          <ac:chgData name="Tilen Mlakar" userId="5a130565-8074-4c2c-918f-cc09908144ab" providerId="ADAL" clId="{3B929AE8-F8FB-4FE6-8409-CED668AD695E}" dt="2024-12-04T19:06:35.183" v="169" actId="20577"/>
          <ac:spMkLst>
            <pc:docMk/>
            <pc:sldMk cId="0" sldId="273"/>
            <ac:spMk id="225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6:44.983" v="172" actId="20577"/>
        <pc:sldMkLst>
          <pc:docMk/>
          <pc:sldMk cId="0" sldId="274"/>
        </pc:sldMkLst>
        <pc:spChg chg="mod">
          <ac:chgData name="Tilen Mlakar" userId="5a130565-8074-4c2c-918f-cc09908144ab" providerId="ADAL" clId="{3B929AE8-F8FB-4FE6-8409-CED668AD695E}" dt="2024-12-04T19:06:44.983" v="172" actId="20577"/>
          <ac:spMkLst>
            <pc:docMk/>
            <pc:sldMk cId="0" sldId="274"/>
            <ac:spMk id="233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19:46.862" v="203" actId="20577"/>
        <pc:sldMkLst>
          <pc:docMk/>
          <pc:sldMk cId="0" sldId="275"/>
        </pc:sldMkLst>
        <pc:spChg chg="mod">
          <ac:chgData name="Tilen Mlakar" userId="5a130565-8074-4c2c-918f-cc09908144ab" providerId="ADAL" clId="{3B929AE8-F8FB-4FE6-8409-CED668AD695E}" dt="2024-12-04T19:19:46.862" v="203" actId="20577"/>
          <ac:spMkLst>
            <pc:docMk/>
            <pc:sldMk cId="0" sldId="275"/>
            <ac:spMk id="241" creationId="{00000000-0000-0000-0000-000000000000}"/>
          </ac:spMkLst>
        </pc:spChg>
      </pc:sldChg>
      <pc:sldChg chg="modSp mod">
        <pc:chgData name="Tilen Mlakar" userId="5a130565-8074-4c2c-918f-cc09908144ab" providerId="ADAL" clId="{3B929AE8-F8FB-4FE6-8409-CED668AD695E}" dt="2024-12-04T19:02:48.142" v="53" actId="20577"/>
        <pc:sldMkLst>
          <pc:docMk/>
          <pc:sldMk cId="0" sldId="276"/>
        </pc:sldMkLst>
        <pc:spChg chg="mod">
          <ac:chgData name="Tilen Mlakar" userId="5a130565-8074-4c2c-918f-cc09908144ab" providerId="ADAL" clId="{3B929AE8-F8FB-4FE6-8409-CED668AD695E}" dt="2024-12-04T19:02:48.142" v="53" actId="20577"/>
          <ac:spMkLst>
            <pc:docMk/>
            <pc:sldMk cId="0" sldId="276"/>
            <ac:spMk id="248" creationId="{00000000-0000-0000-0000-000000000000}"/>
          </ac:spMkLst>
        </pc:spChg>
        <pc:spChg chg="mod">
          <ac:chgData name="Tilen Mlakar" userId="5a130565-8074-4c2c-918f-cc09908144ab" providerId="ADAL" clId="{3B929AE8-F8FB-4FE6-8409-CED668AD695E}" dt="2024-12-04T19:02:25.074" v="51" actId="114"/>
          <ac:spMkLst>
            <pc:docMk/>
            <pc:sldMk cId="0" sldId="276"/>
            <ac:spMk id="24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»Sveta evharistija je sonce mojega življenja.«</a:t>
            </a:r>
            <a:endParaRPr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sl-SI"/>
            </a:br>
            <a:endParaRPr/>
          </a:p>
        </p:txBody>
      </p:sp>
      <p:sp>
        <p:nvSpPr>
          <p:cNvPr id="158" name="Google Shape;15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 bo hodil k spovedi vsakih 14 dni.</a:t>
            </a:r>
            <a:endParaRPr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sl-SI"/>
            </a:br>
            <a:endParaRPr/>
          </a:p>
        </p:txBody>
      </p:sp>
      <p:sp>
        <p:nvSpPr>
          <p:cNvPr id="166" name="Google Shape;16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Rakovnik k Mariji Pomočnici.</a:t>
            </a:r>
            <a:endParaRPr/>
          </a:p>
        </p:txBody>
      </p:sp>
      <p:sp>
        <p:nvSpPr>
          <p:cNvPr id="174" name="Google Shape;174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Razmišljal je, da bi postal duhovnik, morda pater jezuit.</a:t>
            </a:r>
            <a:endParaRPr dirty="0"/>
          </a:p>
        </p:txBody>
      </p:sp>
      <p:sp>
        <p:nvSpPr>
          <p:cNvPr id="182" name="Google Shape;182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januarja 1943, z vlakom do Trebnjega, nato z vozom do Mirne.</a:t>
            </a:r>
            <a:endParaRPr/>
          </a:p>
        </p:txBody>
      </p:sp>
      <p:sp>
        <p:nvSpPr>
          <p:cNvPr id="190" name="Google Shape;190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Stični, kjer se je udeležil svete maše.</a:t>
            </a:r>
            <a:endParaRPr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sl-SI"/>
            </a:br>
            <a:endParaRPr/>
          </a:p>
        </p:txBody>
      </p:sp>
      <p:sp>
        <p:nvSpPr>
          <p:cNvPr id="198" name="Google Shape;198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Mirni so voz obstopili partizani in Lojzeta odpeljali v gostilno pri Koračinu, kjer so ga zasliševali. Obtoževali so ga, da je protikomunistični kurir</a:t>
            </a:r>
            <a:endParaRPr/>
          </a:p>
        </p:txBody>
      </p:sp>
      <p:sp>
        <p:nvSpPr>
          <p:cNvPr id="206" name="Google Shape;206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Latinski misal, knjigo Hoja za Kristusom in več knjig o fatimski Materi Božji</a:t>
            </a:r>
            <a:endParaRPr dirty="0"/>
          </a:p>
        </p:txBody>
      </p:sp>
      <p:sp>
        <p:nvSpPr>
          <p:cNvPr id="214" name="Google Shape;214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1" name="Google Shape;22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Lojzeta so odvedli v sokolski dom, kjer so ga mučili in ga nato odpeljali v gozd, kjer so ga usmrtili.</a:t>
            </a:r>
            <a:endParaRPr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sl-SI"/>
            </a:br>
            <a:endParaRPr/>
          </a:p>
        </p:txBody>
      </p:sp>
      <p:sp>
        <p:nvSpPr>
          <p:cNvPr id="222" name="Google Shape;222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23. februarja so ga našli otroci, ki so nabirali zvončke.</a:t>
            </a:r>
            <a:endParaRPr/>
          </a:p>
        </p:txBody>
      </p:sp>
      <p:sp>
        <p:nvSpPr>
          <p:cNvPr id="230" name="Google Shape;230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27. maja 1923. Še istega dne je bil krščen.</a:t>
            </a:r>
            <a:endParaRPr/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pokopališču v Šentrupertu</a:t>
            </a:r>
            <a:r>
              <a:rPr lang="sl-SI"/>
              <a:t> je bil pokopan do prenosa na Zaplaz</a:t>
            </a:r>
            <a:endParaRPr/>
          </a:p>
        </p:txBody>
      </p:sp>
      <p:sp>
        <p:nvSpPr>
          <p:cNvPr id="238" name="Google Shape;238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»Jaz sem nemirno drevo, / k soncu navzgor hrepeneče, / k Njemu, ki vir je vse sreče.«</a:t>
            </a:r>
            <a:endParaRPr/>
          </a:p>
        </p:txBody>
      </p:sp>
      <p:sp>
        <p:nvSpPr>
          <p:cNvPr id="246" name="Google Shape;246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21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Gorenjih Vodalah (danes Zgornje Vodale), župnija Tržišče.</a:t>
            </a:r>
            <a:endParaRPr/>
          </a:p>
        </p:txBody>
      </p:sp>
      <p:sp>
        <p:nvSpPr>
          <p:cNvPr id="102" name="Google Shape;10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 je sirota, brez očeta. Ko je Lojze imel 4 leta, se je njegova mama poročila drugam. Živel je pri svoji teti. Nikjer ni imel pravega doma.</a:t>
            </a:r>
            <a:endParaRPr/>
          </a:p>
        </p:txBody>
      </p:sp>
      <p:sp>
        <p:nvSpPr>
          <p:cNvPr id="110" name="Google Shape;11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Prekašal je vse sošolce. Bil je zgleden, a je včasih ušpičil tudi kakšno neumnost. Rad je pomagal sošolcem. Rad je bral knjige.</a:t>
            </a:r>
            <a:endParaRPr/>
          </a:p>
        </p:txBody>
      </p:sp>
      <p:sp>
        <p:nvSpPr>
          <p:cNvPr id="118" name="Google Shape;11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ljubljanskem </a:t>
            </a:r>
            <a:r>
              <a:rPr lang="sl-SI" sz="1200" b="0" i="0" u="none" strike="noStrik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marijanišču</a:t>
            </a:r>
            <a:r>
              <a:rPr lang="sl-SI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26" name="Google Shape;12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Delaven, marljiv, živahen, šaljiv, vzoren v krščanskem življenju, bil je dober pevec.</a:t>
            </a:r>
            <a:endParaRPr/>
          </a:p>
        </p:txBody>
      </p:sp>
      <p:sp>
        <p:nvSpPr>
          <p:cNvPr id="134" name="Google Shape;134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Pisal je pesmi in v 4. letniku postal urednik šolskega glasila.</a:t>
            </a:r>
            <a:endParaRPr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sl-SI"/>
            </a:br>
            <a:endParaRPr/>
          </a:p>
        </p:txBody>
      </p:sp>
      <p:sp>
        <p:nvSpPr>
          <p:cNvPr id="142" name="Google Shape;14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1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Kje je črpal moč za krščansko življenje?</a:t>
            </a: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 je član Marijine kongregacije in Katoliške akcije – v Marijinem varstvu, vsakodnevnem prejemanju svetega obhajila in v molitvi pred Najsvetejšim.</a:t>
            </a:r>
            <a:endParaRPr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sl-SI"/>
            </a:br>
            <a:endParaRPr/>
          </a:p>
        </p:txBody>
      </p:sp>
      <p:sp>
        <p:nvSpPr>
          <p:cNvPr id="150" name="Google Shape;15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ni diapozitiv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navpično besedilo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pični naslov in besedil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vsebina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lava odseka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e vsebin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imerjava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o naslov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ze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sebina z naslovo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slik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613220"/>
            <a:ext cx="9144000" cy="14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l-SI"/>
              <a:t>Kviz o bl. Lojzetu Grozdetu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524000" y="32972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l-SI"/>
              <a:t>Animatorski spodbujevalnik 2024/25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8725" y="3678250"/>
            <a:ext cx="4616550" cy="316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9) Katero geslo si je leta 1942 zapisal na duhovnih vajah?</a:t>
            </a:r>
            <a:endParaRPr/>
          </a:p>
        </p:txBody>
      </p:sp>
      <p:sp>
        <p:nvSpPr>
          <p:cNvPr id="161" name="Google Shape;16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»Sveta evharistija je sonce mojega življenja.«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»Rajši umreti kakor grešiti.«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»Daj mi duše, drugo vzemi.«</a:t>
            </a: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</p:txBody>
      </p:sp>
      <p:sp>
        <p:nvSpPr>
          <p:cNvPr id="162" name="Google Shape;162;p10"/>
          <p:cNvSpPr/>
          <p:nvPr/>
        </p:nvSpPr>
        <p:spPr>
          <a:xfrm>
            <a:off x="673767" y="1714390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10) Kaj je sklenil na teh duhovnih vajah?</a:t>
            </a:r>
            <a:endParaRPr/>
          </a:p>
        </p:txBody>
      </p:sp>
      <p:sp>
        <p:nvSpPr>
          <p:cNvPr id="169" name="Google Shape;16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Da ne bo nikoli več grešil.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Da bo hodil k spovedi vsakih 14 dni.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Da bo postal duhovnik.</a:t>
            </a:r>
            <a:endParaRPr dirty="0"/>
          </a:p>
        </p:txBody>
      </p:sp>
      <p:sp>
        <p:nvSpPr>
          <p:cNvPr id="170" name="Google Shape;170;p11"/>
          <p:cNvSpPr/>
          <p:nvPr/>
        </p:nvSpPr>
        <p:spPr>
          <a:xfrm>
            <a:off x="673767" y="2725044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11) Kam je ob nedeljah v času bivanja v Ljubljani rad romal?</a:t>
            </a:r>
            <a:endParaRPr/>
          </a:p>
        </p:txBody>
      </p:sp>
      <p:sp>
        <p:nvSpPr>
          <p:cNvPr id="177" name="Google Shape;17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Na Rožnik.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Na Rakovnik k Mariji Pomočnici.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Na Šmarno goro.</a:t>
            </a:r>
            <a:endParaRPr dirty="0"/>
          </a:p>
        </p:txBody>
      </p:sp>
      <p:sp>
        <p:nvSpPr>
          <p:cNvPr id="178" name="Google Shape;178;p12"/>
          <p:cNvSpPr/>
          <p:nvPr/>
        </p:nvSpPr>
        <p:spPr>
          <a:xfrm>
            <a:off x="673767" y="270900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12) Kateri poklic ga je mikal?</a:t>
            </a:r>
            <a:endParaRPr/>
          </a:p>
        </p:txBody>
      </p:sp>
      <p:sp>
        <p:nvSpPr>
          <p:cNvPr id="185" name="Google Shape;18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učiteljski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odvetniški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duhovniški</a:t>
            </a: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86" name="Google Shape;186;p13"/>
          <p:cNvSpPr/>
          <p:nvPr/>
        </p:nvSpPr>
        <p:spPr>
          <a:xfrm>
            <a:off x="689809" y="3751740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/>
              <a:t>13) Kdaj in kako se je Lojze zadnjič podal domov na obisk?</a:t>
            </a:r>
            <a:endParaRPr dirty="0"/>
          </a:p>
        </p:txBody>
      </p:sp>
      <p:sp>
        <p:nvSpPr>
          <p:cNvPr id="193" name="Google Shape;19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Za novo leto 1943, z vlakom.</a:t>
            </a:r>
            <a:endParaRPr dirty="0"/>
          </a:p>
          <a:p>
            <a:pPr marL="6921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Za božič 1943, peš.</a:t>
            </a:r>
            <a:endParaRPr dirty="0"/>
          </a:p>
          <a:p>
            <a:pPr marL="6921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Za veliko noč 1942, s kolesom.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</p:txBody>
      </p:sp>
      <p:sp>
        <p:nvSpPr>
          <p:cNvPr id="194" name="Google Shape;194;p14"/>
          <p:cNvSpPr/>
          <p:nvPr/>
        </p:nvSpPr>
        <p:spPr>
          <a:xfrm>
            <a:off x="673767" y="1698351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/>
              <a:t>14) Kje se je med drugim na tej poti ustavil?</a:t>
            </a:r>
            <a:endParaRPr dirty="0"/>
          </a:p>
        </p:txBody>
      </p:sp>
      <p:sp>
        <p:nvSpPr>
          <p:cNvPr id="201" name="Google Shape;20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V Grosupljem, za kosilo.</a:t>
            </a:r>
            <a:endParaRPr dirty="0"/>
          </a:p>
          <a:p>
            <a:pPr marL="6921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V Ivančni Gorici na sladoledu.</a:t>
            </a:r>
            <a:endParaRPr dirty="0"/>
          </a:p>
          <a:p>
            <a:pPr marL="6921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V Stični, za sveto mašo.</a:t>
            </a:r>
            <a:endParaRPr dirty="0"/>
          </a:p>
        </p:txBody>
      </p:sp>
      <p:sp>
        <p:nvSpPr>
          <p:cNvPr id="202" name="Google Shape;202;p15"/>
          <p:cNvSpPr/>
          <p:nvPr/>
        </p:nvSpPr>
        <p:spPr>
          <a:xfrm>
            <a:off x="673767" y="375174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/>
              <a:t>15) Kaj se je dalje na poti zgodilo?</a:t>
            </a:r>
            <a:endParaRPr dirty="0"/>
          </a:p>
        </p:txBody>
      </p:sp>
      <p:sp>
        <p:nvSpPr>
          <p:cNvPr id="209" name="Google Shape;209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Na Mirni so ga ustavili partizani in ga odpeljali na zaslišanje.</a:t>
            </a:r>
          </a:p>
          <a:p>
            <a:pPr marL="6921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lang="sl-SI" dirty="0"/>
          </a:p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Vlak se je pokvaril in so ostali na pol poti.</a:t>
            </a:r>
          </a:p>
          <a:p>
            <a:pPr marL="6921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lang="sl-SI" dirty="0"/>
          </a:p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Na zadnji postaji so ga oropali.</a:t>
            </a:r>
          </a:p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210" name="Google Shape;210;p16"/>
          <p:cNvSpPr/>
          <p:nvPr/>
        </p:nvSpPr>
        <p:spPr>
          <a:xfrm>
            <a:off x="634438" y="1690688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/>
              <a:t>16) Kaj so med drugim našli v Lojzetovi osebni prtljagi našli?</a:t>
            </a:r>
            <a:endParaRPr dirty="0"/>
          </a:p>
        </p:txBody>
      </p:sp>
      <p:sp>
        <p:nvSpPr>
          <p:cNvPr id="217" name="Google Shape;21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Kos kruha in jabolko.</a:t>
            </a:r>
            <a:endParaRPr dirty="0"/>
          </a:p>
          <a:p>
            <a:pPr marL="6921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lang="sl-SI"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Knjigo „Hoja za Kristusom“, zgibanko o fatimski Materi Božji in njene podobice.</a:t>
            </a:r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Granato. </a:t>
            </a: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218" name="Google Shape;218;p17"/>
          <p:cNvSpPr/>
          <p:nvPr/>
        </p:nvSpPr>
        <p:spPr>
          <a:xfrm>
            <a:off x="673767" y="270900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17) Kako se je končalo zaslišanje?</a:t>
            </a:r>
            <a:endParaRPr/>
          </a:p>
        </p:txBody>
      </p:sp>
      <p:sp>
        <p:nvSpPr>
          <p:cNvPr id="225" name="Google Shape;22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Lojzeta so pustili, da je nadaljeval svojo pot domov.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Lojzeta so pretepli in poslali nazaj v Ljubljano.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Lojzeta so mučili in ga nato odpeljali v gozd, kjer so ga usmrtili.</a:t>
            </a:r>
            <a:endParaRPr b="0"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</p:txBody>
      </p:sp>
      <p:sp>
        <p:nvSpPr>
          <p:cNvPr id="226" name="Google Shape;226;p18"/>
          <p:cNvSpPr/>
          <p:nvPr/>
        </p:nvSpPr>
        <p:spPr>
          <a:xfrm>
            <a:off x="673767" y="376778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/>
              <a:t>18) Kdaj in kdo je našel njegovo truplo?</a:t>
            </a:r>
            <a:endParaRPr dirty="0"/>
          </a:p>
        </p:txBody>
      </p:sp>
      <p:sp>
        <p:nvSpPr>
          <p:cNvPr id="233" name="Google Shape;233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Naslednji dan ga je našla njegova teta.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/>
              <a:t>23. februarja </a:t>
            </a:r>
            <a:r>
              <a:rPr lang="sl-SI" dirty="0"/>
              <a:t>so ga našli otroci, ki so nabirali zvončke.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Čez tri leta so ga našli izletniki.</a:t>
            </a:r>
            <a:endParaRPr dirty="0"/>
          </a:p>
        </p:txBody>
      </p:sp>
      <p:sp>
        <p:nvSpPr>
          <p:cNvPr id="234" name="Google Shape;234;p19"/>
          <p:cNvSpPr/>
          <p:nvPr/>
        </p:nvSpPr>
        <p:spPr>
          <a:xfrm>
            <a:off x="673767" y="270900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1) Kdaj se je rodil Lojze Grozde in kdaj je bil krščen?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Rojen 25. decembra 1907 in krščen 30. decembra 1907.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Rojen 27. maja 1923 in krščen </a:t>
            </a:r>
            <a:r>
              <a:rPr lang="sl-SI"/>
              <a:t>istega dne.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Rojen 25. oktobra 1923 in krščen 25. decembra 1923.</a:t>
            </a:r>
            <a:endParaRPr dirty="0"/>
          </a:p>
        </p:txBody>
      </p:sp>
      <p:sp>
        <p:nvSpPr>
          <p:cNvPr id="98" name="Google Shape;98;p2"/>
          <p:cNvSpPr/>
          <p:nvPr/>
        </p:nvSpPr>
        <p:spPr>
          <a:xfrm>
            <a:off x="673767" y="272504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/>
              <a:t>19) Kje je pokopano njegovo telo?</a:t>
            </a:r>
            <a:endParaRPr dirty="0"/>
          </a:p>
        </p:txBody>
      </p:sp>
      <p:sp>
        <p:nvSpPr>
          <p:cNvPr id="241" name="Google Shape;241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Od leta 2011 v cerkvi Matere Božje na </a:t>
            </a:r>
            <a:r>
              <a:rPr lang="sl-SI" dirty="0" err="1"/>
              <a:t>Zaplazu</a:t>
            </a:r>
            <a:r>
              <a:rPr lang="sl-SI" dirty="0"/>
              <a:t>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Do danes na pokopališču v Šentrupertu.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Na ljubljanskih Žalah. </a:t>
            </a:r>
            <a:endParaRPr dirty="0"/>
          </a:p>
        </p:txBody>
      </p:sp>
      <p:sp>
        <p:nvSpPr>
          <p:cNvPr id="242" name="Google Shape;242;p20"/>
          <p:cNvSpPr/>
          <p:nvPr/>
        </p:nvSpPr>
        <p:spPr>
          <a:xfrm>
            <a:off x="673767" y="1714393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"/>
          <p:cNvSpPr txBox="1">
            <a:spLocks noGrp="1"/>
          </p:cNvSpPr>
          <p:nvPr>
            <p:ph type="title"/>
          </p:nvPr>
        </p:nvSpPr>
        <p:spPr>
          <a:xfrm>
            <a:off x="838200" y="485140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 err="1"/>
              <a:t>bl</a:t>
            </a:r>
            <a:r>
              <a:rPr lang="sl-SI" b="1" dirty="0"/>
              <a:t>. Lojze Grozde</a:t>
            </a:r>
            <a:endParaRPr dirty="0"/>
          </a:p>
        </p:txBody>
      </p:sp>
      <p:sp>
        <p:nvSpPr>
          <p:cNvPr id="249" name="Google Shape;24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sl-SI" sz="4400" dirty="0"/>
              <a:t>»Jaz sem nemirno drevo,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sl-SI" sz="4400" dirty="0"/>
              <a:t>k soncu navzgor hrepeneče,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sl-SI" sz="4400" dirty="0"/>
              <a:t>k Njemu, ki vir je vse sreče.«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250" name="Google Shape;25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2"/>
            <a:ext cx="1828800" cy="250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2) Kje se je rodil Lojze Grozde?</a:t>
            </a:r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V Gorenjih Vodalah, župnija Tržišče.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V Velikih Laščah.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V Ljubljani, župnija Ljubljana Polje.</a:t>
            </a:r>
            <a:endParaRPr dirty="0"/>
          </a:p>
        </p:txBody>
      </p:sp>
      <p:sp>
        <p:nvSpPr>
          <p:cNvPr id="106" name="Google Shape;106;p3"/>
          <p:cNvSpPr/>
          <p:nvPr/>
        </p:nvSpPr>
        <p:spPr>
          <a:xfrm>
            <a:off x="673767" y="1697289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3) Iz kakšen družine je izhajal Lojze?</a:t>
            </a:r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Iz revne kmečke družine kot nezakonski sin.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Iz bogate meščanske družine.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Iz pobožne krščanske družine kot 8. od 10 otrok.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</p:txBody>
      </p:sp>
      <p:sp>
        <p:nvSpPr>
          <p:cNvPr id="114" name="Google Shape;114;p4"/>
          <p:cNvSpPr/>
          <p:nvPr/>
        </p:nvSpPr>
        <p:spPr>
          <a:xfrm>
            <a:off x="673767" y="1682303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4) Kakšen učenec je bil v osnovni šoli?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Tih, sramežljiv in težko je dohajal pouk.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Glasen in bahav.</a:t>
            </a:r>
            <a:endParaRPr dirty="0"/>
          </a:p>
          <a:p>
            <a:pPr marL="6921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lphaLcParenR"/>
            </a:pPr>
            <a:r>
              <a:rPr lang="sl-SI" dirty="0"/>
              <a:t>Zgleden in uspešen učenec, ki je vsakemu pomagal, včasih je tudi kaj ušpičil.</a:t>
            </a:r>
            <a:endParaRPr dirty="0"/>
          </a:p>
        </p:txBody>
      </p:sp>
      <p:sp>
        <p:nvSpPr>
          <p:cNvPr id="122" name="Google Shape;122;p5"/>
          <p:cNvSpPr/>
          <p:nvPr/>
        </p:nvSpPr>
        <p:spPr>
          <a:xfrm>
            <a:off x="673767" y="3767780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5) Kje je stanoval v času gimnazije?</a:t>
            </a:r>
            <a:endParaRPr b="1"/>
          </a:p>
        </p:txBody>
      </p:sp>
      <p:sp>
        <p:nvSpPr>
          <p:cNvPr id="129" name="Google Shape;12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Pri bogatih sorodnikih.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Pri svojih starših.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V ljubljanskem </a:t>
            </a:r>
            <a:r>
              <a:rPr lang="sl-SI" dirty="0" err="1"/>
              <a:t>Marijanišču</a:t>
            </a:r>
            <a:r>
              <a:rPr lang="sl-SI" dirty="0"/>
              <a:t>.</a:t>
            </a:r>
            <a:endParaRPr dirty="0"/>
          </a:p>
        </p:txBody>
      </p:sp>
      <p:sp>
        <p:nvSpPr>
          <p:cNvPr id="130" name="Google Shape;130;p6"/>
          <p:cNvSpPr/>
          <p:nvPr/>
        </p:nvSpPr>
        <p:spPr>
          <a:xfrm>
            <a:off x="673767" y="3735690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 dirty="0"/>
              <a:t>6)</a:t>
            </a:r>
            <a:r>
              <a:rPr lang="sl-SI" dirty="0"/>
              <a:t> </a:t>
            </a:r>
            <a:r>
              <a:rPr lang="sl-SI" b="1" dirty="0"/>
              <a:t>Kakšnega značaja je bil kot dijak?</a:t>
            </a:r>
            <a:endParaRPr dirty="0"/>
          </a:p>
        </p:txBody>
      </p:sp>
      <p:sp>
        <p:nvSpPr>
          <p:cNvPr id="137" name="Google Shape;13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Delaven, marljiv, živahen, šaljiv, vzoren v krščanskem življenju.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Vihrav, glasen, veliko se je pretepal.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Držal se je zase, večino časa preživel v knjižnici in kapeli.</a:t>
            </a: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38" name="Google Shape;138;p7"/>
          <p:cNvSpPr/>
          <p:nvPr/>
        </p:nvSpPr>
        <p:spPr>
          <a:xfrm>
            <a:off x="673767" y="1682303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7) Čemu se je kot dijak posvečal?</a:t>
            </a:r>
            <a:endParaRPr/>
          </a:p>
        </p:txBody>
      </p:sp>
      <p:sp>
        <p:nvSpPr>
          <p:cNvPr id="145" name="Google Shape;14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Športu, postal je vodja dijaškega športnega društva.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Pisal je pesmi in v 4. letniku postal urednik šolskega glasila.</a:t>
            </a: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Veliko se je zabaval s prijatelji.</a:t>
            </a:r>
            <a:br>
              <a:rPr lang="sl-SI" dirty="0"/>
            </a:br>
            <a:endParaRPr dirty="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46" name="Google Shape;146;p8"/>
          <p:cNvSpPr/>
          <p:nvPr/>
        </p:nvSpPr>
        <p:spPr>
          <a:xfrm>
            <a:off x="673767" y="272504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l-SI" b="1"/>
              <a:t>8) Del katere krščanske skupnosti je bil?</a:t>
            </a:r>
            <a:endParaRPr/>
          </a:p>
        </p:txBody>
      </p:sp>
      <p:sp>
        <p:nvSpPr>
          <p:cNvPr id="153" name="Google Shape;15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>
              <a:spcBef>
                <a:spcPts val="0"/>
              </a:spcBef>
              <a:buSzPts val="2800"/>
              <a:buFont typeface="+mj-lt"/>
              <a:buAutoNum type="alphaLcParenR"/>
            </a:pPr>
            <a:r>
              <a:rPr lang="sl-SI" dirty="0"/>
              <a:t>Katoliška mladina. 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Katoliška akcija.</a:t>
            </a: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endParaRPr dirty="0"/>
          </a:p>
          <a:p>
            <a:pPr marL="514350" lvl="0" indent="-514350">
              <a:spcBef>
                <a:spcPts val="1000"/>
              </a:spcBef>
              <a:buSzPts val="2800"/>
              <a:buFont typeface="+mj-lt"/>
              <a:buAutoNum type="alphaLcParenR"/>
            </a:pPr>
            <a:r>
              <a:rPr lang="sl-SI" dirty="0"/>
              <a:t>Salezijanska mladina.</a:t>
            </a:r>
            <a:endParaRPr dirty="0"/>
          </a:p>
        </p:txBody>
      </p:sp>
      <p:sp>
        <p:nvSpPr>
          <p:cNvPr id="154" name="Google Shape;154;p9"/>
          <p:cNvSpPr/>
          <p:nvPr/>
        </p:nvSpPr>
        <p:spPr>
          <a:xfrm>
            <a:off x="673767" y="2725042"/>
            <a:ext cx="720000" cy="720000"/>
          </a:xfrm>
          <a:prstGeom prst="ellipse">
            <a:avLst/>
          </a:prstGeom>
          <a:noFill/>
          <a:ln w="762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1005</Words>
  <Application>Microsoft Office PowerPoint</Application>
  <PresentationFormat>Širokozaslonsko</PresentationFormat>
  <Paragraphs>172</Paragraphs>
  <Slides>21</Slides>
  <Notes>21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Officeova tema</vt:lpstr>
      <vt:lpstr>Kviz o bl. Lojzetu Grozdetu</vt:lpstr>
      <vt:lpstr>1) Kdaj se je rodil Lojze Grozde in kdaj je bil krščen?</vt:lpstr>
      <vt:lpstr>2) Kje se je rodil Lojze Grozde?</vt:lpstr>
      <vt:lpstr>3) Iz kakšen družine je izhajal Lojze?</vt:lpstr>
      <vt:lpstr>4) Kakšen učenec je bil v osnovni šoli?</vt:lpstr>
      <vt:lpstr>5) Kje je stanoval v času gimnazije?</vt:lpstr>
      <vt:lpstr>6) Kakšnega značaja je bil kot dijak?</vt:lpstr>
      <vt:lpstr>7) Čemu se je kot dijak posvečal?</vt:lpstr>
      <vt:lpstr>8) Del katere krščanske skupnosti je bil?</vt:lpstr>
      <vt:lpstr>9) Katero geslo si je leta 1942 zapisal na duhovnih vajah?</vt:lpstr>
      <vt:lpstr>10) Kaj je sklenil na teh duhovnih vajah?</vt:lpstr>
      <vt:lpstr>11) Kam je ob nedeljah v času bivanja v Ljubljani rad romal?</vt:lpstr>
      <vt:lpstr>12) Kateri poklic ga je mikal?</vt:lpstr>
      <vt:lpstr>13) Kdaj in kako se je Lojze zadnjič podal domov na obisk?</vt:lpstr>
      <vt:lpstr>14) Kje se je med drugim na tej poti ustavil?</vt:lpstr>
      <vt:lpstr>15) Kaj se je dalje na poti zgodilo?</vt:lpstr>
      <vt:lpstr>16) Kaj so med drugim našli v Lojzetovi osebni prtljagi našli?</vt:lpstr>
      <vt:lpstr>17) Kako se je končalo zaslišanje?</vt:lpstr>
      <vt:lpstr>18) Kdaj in kdo je našel njegovo truplo?</vt:lpstr>
      <vt:lpstr>19) Kje je pokopano njegovo telo?</vt:lpstr>
      <vt:lpstr>bl. Lojze Grozde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Uporabnik</dc:creator>
  <cp:lastModifiedBy>Tilen Mlakar</cp:lastModifiedBy>
  <cp:revision>1</cp:revision>
  <dcterms:created xsi:type="dcterms:W3CDTF">2024-11-24T14:05:59Z</dcterms:created>
  <dcterms:modified xsi:type="dcterms:W3CDTF">2025-02-25T12:10:39Z</dcterms:modified>
</cp:coreProperties>
</file>