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990000"/>
    <a:srgbClr val="237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718" autoAdjust="0"/>
  </p:normalViewPr>
  <p:slideViewPr>
    <p:cSldViewPr>
      <p:cViewPr>
        <p:scale>
          <a:sx n="52" d="100"/>
          <a:sy n="52" d="100"/>
        </p:scale>
        <p:origin x="-167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it-IT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3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3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3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6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2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1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5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0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4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3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it-IT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it-IT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1DDE-D7CC-43BC-9685-5C0903FA946E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510E-10B7-4791-BFB5-13FBFEE70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6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-451425" y="1344907"/>
            <a:ext cx="83529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600" b="1" spc="50" dirty="0" smtClean="0">
                <a:ln w="11430">
                  <a:solidFill>
                    <a:srgbClr val="FF0000"/>
                  </a:solidFill>
                </a:ln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Vzkliki k Mariji</a:t>
            </a:r>
            <a:endParaRPr lang="it-IT" sz="6600" b="1" cap="none" spc="50" dirty="0">
              <a:ln w="11430">
                <a:solidFill>
                  <a:srgbClr val="FF0000"/>
                </a:solidFill>
              </a:ln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2857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979712" y="58052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b="1" i="1" dirty="0" smtClean="0">
                <a:solidFill>
                  <a:srgbClr val="002060"/>
                </a:solidFill>
              </a:rPr>
              <a:t>Povzeto po razmišljanjih škofa Tonina Bella</a:t>
            </a:r>
            <a:endParaRPr lang="it-IT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prvega pogleda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endParaRPr lang="sl-SI" sz="20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široko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mi odpri oči, da gledam luč Vstalega Kristusa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žena, ki hraniš s kruhom,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izoblikuj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v meni občutek za bistveno, živeto v preprostosti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pozorna </a:t>
            </a:r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žena,</a:t>
            </a: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očisti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 duhovne strahopetnosti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pogumna žena,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opogumi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me, da si upam narediti korake v nemogoče in nepredvidljive stvari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na poti,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povzroči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v meni dokončen odpor do poležavanja in brezdelja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novega vina,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podari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mi srce, ki kipi od veselja in sreče.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tišine,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uredi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mi stalno bivališče v Božji ljubezni.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poslušna Bogu,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pritegni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moj pogled, da bom vedno sledil Božjemu glasu.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služenja,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posodi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mi svoj predpasnik.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resnice,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odstrani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mi plastičnost na obrazu, ki ne dopusti, da bi drugi zaznali v meni Božjo podobo.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Marija, vsakdanja žena,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povzroči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v nas alergijo na banaliziranje naših dni in življenje v prazno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Božjega ljudstva,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prekini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v meni sledi privilegijev in uniči iskanje ter željo po njih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ki znaš plesati,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naredi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iz mene notni list, na katerega bo vsakdo lahko zapisal svojo pesem življenja.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velike sobote,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naredi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 domačega s smrtjo, ki je prehod v vstajenje.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tretjega dne,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usposobi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me, da gledam na zgodovino v luči Božjega razodetja.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sobivanja,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pripravi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vsak dan omizje mojega srca s pogrnjenim prtom, cvetjem in kruhom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vrhnje sobe,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osvobodi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 oblastne želje po osebni karieri, da bi bil vedno na razpolago delovanju Svetega Duha.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čudovita žena,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daj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, da odkrijem praznino 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milnih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mehurčkov estetske vabljivosti.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elegantna žena,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nakloni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mi zmožnost nasmeha in zahvale za vsako dejanje ljubezni, ki me obdaja.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naših dni,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odvrni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 od objokovanja preteklosti, da bi v ljubezni doživljal sedanjost in z upanjem 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sprejel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prihodnost.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zadnje ure,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ohrabri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in pospeši moj korak proti bratu, sestri, ki me pričakuje, proti Kristusu, ki hodi pred menoj, proti Očetu, ki me vedno sprejema v ljubezni Svetega Duha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brez govorniškega zavajanja,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osvobodi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nas praznega govorjenja.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pričakovanja,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izprazni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nas zahtev po tem, da imamo vse in takoj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zaljubljena žena,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osvobodi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nas hotenja, da bi bili vedno razumljeni in ljubljeni.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žena, ki sprejema,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naredi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 brez meja v sprejemanju drugih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 prvega koraka,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nauči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me, da hodim brez preštevanja svojih korakov za druge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misijonarska žena,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naj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bodo prašne tudi moje noge ob prehojeni poti zaradi Jezusovega imena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0" y="1772816"/>
            <a:ext cx="2880320" cy="404584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44450">
            <a:bevelT w="120650" h="69850" prst="cross"/>
            <a:bevelB w="222250" h="133350" prst="cross"/>
            <a:contourClr>
              <a:srgbClr val="C0000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3923928" y="3003288"/>
            <a:ext cx="446449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sl-SI" sz="2000" dirty="0" smtClean="0">
                <a:solidFill>
                  <a:srgbClr val="0000CC"/>
                </a:solidFill>
                <a:latin typeface="Comic Sans MS" pitchFamily="66" charset="0"/>
              </a:rPr>
              <a:t>Marija</a:t>
            </a:r>
            <a:r>
              <a:rPr lang="sl-SI" sz="2000" dirty="0">
                <a:solidFill>
                  <a:srgbClr val="0000CC"/>
                </a:solidFill>
                <a:latin typeface="Comic Sans MS" pitchFamily="66" charset="0"/>
              </a:rPr>
              <a:t>, žena, ki ostajaš ob strani, </a:t>
            </a:r>
            <a:endParaRPr lang="sl-SI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endParaRPr lang="sl-SI" sz="20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 hangingPunct="0"/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povzroči </a:t>
            </a:r>
            <a:r>
              <a:rPr lang="sl-SI" sz="2000" b="1" dirty="0">
                <a:solidFill>
                  <a:srgbClr val="0000CC"/>
                </a:solidFill>
                <a:latin typeface="Comic Sans MS" pitchFamily="66" charset="0"/>
              </a:rPr>
              <a:t>v meni stalen odpor do razvajenih kompromisov</a:t>
            </a:r>
            <a:r>
              <a:rPr lang="sl-SI" sz="2000" b="1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524</Words>
  <Application>Microsoft Office PowerPoint</Application>
  <PresentationFormat>Diaprojekcija na zaslonu (4:3)</PresentationFormat>
  <Paragraphs>97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0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HMP</dc:creator>
  <cp:lastModifiedBy>Uporabnik</cp:lastModifiedBy>
  <cp:revision>26</cp:revision>
  <dcterms:created xsi:type="dcterms:W3CDTF">2012-02-17T17:15:12Z</dcterms:created>
  <dcterms:modified xsi:type="dcterms:W3CDTF">2012-05-01T14:30:07Z</dcterms:modified>
</cp:coreProperties>
</file>